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</p:sldIdLst>
  <p:sldSz cx="6858000" cy="51435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78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>
      <p:cViewPr varScale="1">
        <p:scale>
          <a:sx n="82" d="100"/>
          <a:sy n="82" d="100"/>
        </p:scale>
        <p:origin x="764" y="2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84C47-BFA9-446E-84EB-3B0076746E5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4B54-FD9F-4768-A8F3-1AEA11E0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004B-BB0D-44AE-9922-D3E053668E3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1: Introduction to Embedded Systems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	What is an Embedded System?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284E58-F602-4586-9457-1E2FE637DA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631711E-CB94-4750-AFE1-645DC915C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0317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What is an Embedded System?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General-Purpose Computers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1: Introduction to Embedded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28600" y="892997"/>
            <a:ext cx="6400800" cy="396475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run a variety of software.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 relatively high-performance hardware components (fast processors, data &amp; program storage).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an operating system (OS).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562600" y="4167208"/>
            <a:ext cx="322580" cy="407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972310" y="4515865"/>
            <a:ext cx="3200400" cy="359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14F2AF-DFF0-40F2-A7C9-C5369ED2F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43001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What is an Embedded System?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General-Purpose Computers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1: Introduction to Embedded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28600" y="892997"/>
            <a:ext cx="6324600" cy="4021102"/>
          </a:xfrm>
          <a:prstGeom prst="rect">
            <a:avLst/>
          </a:prstGeom>
        </p:spPr>
        <p:txBody>
          <a:bodyPr vert="horz" lIns="91440" tIns="45720" rIns="91440" bIns="45720" numCol="2" spcCol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for heavy user interaction.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a variety of peripherals (displays, keyboards, mice, internet connections, wireless communication capability).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 ($100s - $1000s).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group of integrated circuits or chips (ICs).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implements the central processing unit (CPU).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implement data memory and program storage.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Possesses a 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architecture (full functionality of the computer is spread across multiple IC chips).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562600" y="4167208"/>
            <a:ext cx="322580" cy="407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972310" y="4515865"/>
            <a:ext cx="3200400" cy="359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C3E91-404D-4F0B-8BC3-EC73609F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72" y="1993512"/>
            <a:ext cx="3048264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1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What is an Embedded System?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Computers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1: Introduction to Embedded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2933700" cy="375545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can be implemented on a single IC.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 variety of peripherals (timers, analog-to-digital converters, digital-to-analog converters, serial interfaces).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size makes them very versatile.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FEDA2-FDDC-426D-9DE8-6967BEF2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04" y="851495"/>
            <a:ext cx="369449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9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What is an Embedded System?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Computers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1: Introduction to Embedded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3009900" cy="375545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firmware (only the 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which is not intended to be changed frequently).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contain Real Time Operating Systems (RTOS) which are used as a task scheduler.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cost (10s of cents to a few dollars).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DF9A8-AC66-46A9-BDC2-81DB6598B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652" y="851495"/>
            <a:ext cx="369449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What is an Embedded System?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Computers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1: Introduction to Embedded Systems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FA9562-1F19-4EBF-A18A-FC6BC2F84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80" y="862111"/>
            <a:ext cx="3953320" cy="38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5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1: Introduction to Embedded Systems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	What is an Embedded System?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284E58-F602-4586-9457-1E2FE637DA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631711E-CB94-4750-AFE1-645DC915C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0317"/>
            <a:ext cx="1937664" cy="2710855"/>
          </a:xfrm>
          <a:prstGeom prst="rect">
            <a:avLst/>
          </a:prstGeom>
        </p:spPr>
      </p:pic>
      <p:pic>
        <p:nvPicPr>
          <p:cNvPr id="17" name="Picture 2" descr="Subscribe to Dr. LaMeres' YouTube Channel">
            <a:extLst>
              <a:ext uri="{FF2B5EF4-FFF2-40B4-BE49-F238E27FC236}">
                <a16:creationId xmlns:a16="http://schemas.microsoft.com/office/drawing/2014/main" id="{EB508F77-F24F-47EA-B9E0-9DCDE4C9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A98D92-0E97-445F-AECF-5A98984EE91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126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354</Words>
  <Application>Microsoft Office PowerPoint</Application>
  <PresentationFormat>Custom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Embedded Systems Design</vt:lpstr>
      <vt:lpstr>Ch. 1: Introduction to Embedded Systems</vt:lpstr>
      <vt:lpstr>Ch. 1: Introduction to Embedded Systems</vt:lpstr>
      <vt:lpstr>Ch. 1: Introduction to Embedded Systems</vt:lpstr>
      <vt:lpstr>Ch. 1: Introduction to Embedded Systems</vt:lpstr>
      <vt:lpstr>Ch. 1: Introduction to Embedded Systems</vt:lpstr>
      <vt:lpstr>Embedded Systems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 J. LaMeres</dc:creator>
  <cp:lastModifiedBy>LaMeres, Brock</cp:lastModifiedBy>
  <cp:revision>79</cp:revision>
  <dcterms:created xsi:type="dcterms:W3CDTF">2015-09-08T19:48:25Z</dcterms:created>
  <dcterms:modified xsi:type="dcterms:W3CDTF">2020-03-31T17:52:40Z</dcterms:modified>
</cp:coreProperties>
</file>