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Lst>
  <p:notesMasterIdLst>
    <p:notesMasterId r:id="rId20"/>
  </p:notesMasterIdLst>
  <p:sldIdLst>
    <p:sldId id="271" r:id="rId10"/>
    <p:sldId id="281" r:id="rId11"/>
    <p:sldId id="257" r:id="rId12"/>
    <p:sldId id="275" r:id="rId13"/>
    <p:sldId id="287" r:id="rId14"/>
    <p:sldId id="283" r:id="rId15"/>
    <p:sldId id="284" r:id="rId16"/>
    <p:sldId id="289" r:id="rId17"/>
    <p:sldId id="290" r:id="rId18"/>
    <p:sldId id="282" r:id="rId19"/>
  </p:sldIdLst>
  <p:sldSz cx="9144000" cy="6858000" type="screen4x3"/>
  <p:notesSz cx="67945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4" autoAdjust="0"/>
    <p:restoredTop sz="84441" autoAdjust="0"/>
  </p:normalViewPr>
  <p:slideViewPr>
    <p:cSldViewPr>
      <p:cViewPr varScale="1">
        <p:scale>
          <a:sx n="80" d="100"/>
          <a:sy n="80" d="100"/>
        </p:scale>
        <p:origin x="90" y="186"/>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13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48F9C-3F75-4D92-9DC9-70C40BDCD236}" type="doc">
      <dgm:prSet loTypeId="urn:microsoft.com/office/officeart/2005/8/layout/lProcess2" loCatId="list" qsTypeId="urn:microsoft.com/office/officeart/2005/8/quickstyle/simple1" qsCatId="simple" csTypeId="urn:microsoft.com/office/officeart/2005/8/colors/accent4_5" csCatId="accent4" phldr="1"/>
      <dgm:spPr/>
      <dgm:t>
        <a:bodyPr/>
        <a:lstStyle/>
        <a:p>
          <a:endParaRPr lang="en-GB"/>
        </a:p>
      </dgm:t>
    </dgm:pt>
    <dgm:pt modelId="{ACC9A1BD-5922-480B-866A-41BD94078207}">
      <dgm:prSet phldrT="[Text]" custT="1"/>
      <dgm:spPr/>
      <dgm:t>
        <a:bodyPr/>
        <a:lstStyle/>
        <a:p>
          <a:r>
            <a:rPr lang="en-GB" sz="3600" dirty="0" err="1"/>
            <a:t>Iterational</a:t>
          </a:r>
          <a:r>
            <a:rPr lang="en-GB" sz="3800" dirty="0"/>
            <a:t> </a:t>
          </a:r>
        </a:p>
      </dgm:t>
    </dgm:pt>
    <dgm:pt modelId="{B5055F47-9829-4E64-AFE7-DF9ABE5F1634}" type="parTrans" cxnId="{355C1219-B476-45A1-8AFF-69CC5466A086}">
      <dgm:prSet/>
      <dgm:spPr/>
      <dgm:t>
        <a:bodyPr/>
        <a:lstStyle/>
        <a:p>
          <a:endParaRPr lang="en-GB"/>
        </a:p>
      </dgm:t>
    </dgm:pt>
    <dgm:pt modelId="{B83FB907-A3AE-4C63-9950-C865E5FBFD75}" type="sibTrans" cxnId="{355C1219-B476-45A1-8AFF-69CC5466A086}">
      <dgm:prSet/>
      <dgm:spPr/>
      <dgm:t>
        <a:bodyPr/>
        <a:lstStyle/>
        <a:p>
          <a:endParaRPr lang="en-GB"/>
        </a:p>
      </dgm:t>
    </dgm:pt>
    <dgm:pt modelId="{63DC028D-94CE-4A79-A7BC-7DB850340395}">
      <dgm:prSet phldrT="[Text]"/>
      <dgm:spPr/>
      <dgm:t>
        <a:bodyPr/>
        <a:lstStyle/>
        <a:p>
          <a:r>
            <a:rPr lang="en-GB" dirty="0"/>
            <a:t>Life Histories</a:t>
          </a:r>
        </a:p>
      </dgm:t>
    </dgm:pt>
    <dgm:pt modelId="{5F0DA479-BEDD-4645-9E4D-7D8C8DE19B8D}" type="parTrans" cxnId="{50D56E3D-0A79-4D5B-936D-0F0D10285F97}">
      <dgm:prSet/>
      <dgm:spPr/>
      <dgm:t>
        <a:bodyPr/>
        <a:lstStyle/>
        <a:p>
          <a:endParaRPr lang="en-GB"/>
        </a:p>
      </dgm:t>
    </dgm:pt>
    <dgm:pt modelId="{E11AD393-7325-4DBC-8957-CD78DE8C3484}" type="sibTrans" cxnId="{50D56E3D-0A79-4D5B-936D-0F0D10285F97}">
      <dgm:prSet/>
      <dgm:spPr/>
      <dgm:t>
        <a:bodyPr/>
        <a:lstStyle/>
        <a:p>
          <a:endParaRPr lang="en-GB"/>
        </a:p>
      </dgm:t>
    </dgm:pt>
    <dgm:pt modelId="{40CF6E8B-C5D5-4833-81E8-970E3A840318}">
      <dgm:prSet phldrT="[Text]" custT="1"/>
      <dgm:spPr/>
      <dgm:t>
        <a:bodyPr/>
        <a:lstStyle/>
        <a:p>
          <a:r>
            <a:rPr lang="en-GB" sz="3600" dirty="0"/>
            <a:t>Practical Evaluative </a:t>
          </a:r>
        </a:p>
      </dgm:t>
    </dgm:pt>
    <dgm:pt modelId="{DBE38049-5B84-4493-8138-AC6D42E69C48}" type="parTrans" cxnId="{A1B9E0EC-CA53-46A0-8EC9-9531A232B30B}">
      <dgm:prSet/>
      <dgm:spPr/>
      <dgm:t>
        <a:bodyPr/>
        <a:lstStyle/>
        <a:p>
          <a:endParaRPr lang="en-GB"/>
        </a:p>
      </dgm:t>
    </dgm:pt>
    <dgm:pt modelId="{8EB32229-74B9-4E74-91CF-15510E88F100}" type="sibTrans" cxnId="{A1B9E0EC-CA53-46A0-8EC9-9531A232B30B}">
      <dgm:prSet/>
      <dgm:spPr/>
      <dgm:t>
        <a:bodyPr/>
        <a:lstStyle/>
        <a:p>
          <a:endParaRPr lang="en-GB"/>
        </a:p>
      </dgm:t>
    </dgm:pt>
    <dgm:pt modelId="{20688766-F824-4E83-8269-159C6C4FEA76}">
      <dgm:prSet phldrT="[Text]"/>
      <dgm:spPr/>
      <dgm:t>
        <a:bodyPr/>
        <a:lstStyle/>
        <a:p>
          <a:r>
            <a:rPr lang="en-GB" dirty="0"/>
            <a:t>Cultural</a:t>
          </a:r>
        </a:p>
      </dgm:t>
    </dgm:pt>
    <dgm:pt modelId="{4DC25A6B-2CFE-4401-8F51-FD57B584A1D0}" type="parTrans" cxnId="{202D29AB-954E-4A99-A6D9-FD1AD6115D23}">
      <dgm:prSet/>
      <dgm:spPr/>
      <dgm:t>
        <a:bodyPr/>
        <a:lstStyle/>
        <a:p>
          <a:endParaRPr lang="en-GB"/>
        </a:p>
      </dgm:t>
    </dgm:pt>
    <dgm:pt modelId="{8ED5AA99-8F1D-496F-80BB-917B2D3B9E29}" type="sibTrans" cxnId="{202D29AB-954E-4A99-A6D9-FD1AD6115D23}">
      <dgm:prSet/>
      <dgm:spPr/>
      <dgm:t>
        <a:bodyPr/>
        <a:lstStyle/>
        <a:p>
          <a:endParaRPr lang="en-GB"/>
        </a:p>
      </dgm:t>
    </dgm:pt>
    <dgm:pt modelId="{AF19B8DB-D086-41BC-91A9-740498179BE6}">
      <dgm:prSet phldrT="[Text]" custT="1"/>
      <dgm:spPr/>
      <dgm:t>
        <a:bodyPr/>
        <a:lstStyle/>
        <a:p>
          <a:r>
            <a:rPr lang="en-GB" sz="3600" dirty="0"/>
            <a:t>Projective</a:t>
          </a:r>
        </a:p>
      </dgm:t>
    </dgm:pt>
    <dgm:pt modelId="{EAE2E572-7EDC-4724-9932-974544F3A49A}" type="parTrans" cxnId="{2B209900-E598-42AF-8A2A-997BE2DA6643}">
      <dgm:prSet/>
      <dgm:spPr/>
      <dgm:t>
        <a:bodyPr/>
        <a:lstStyle/>
        <a:p>
          <a:endParaRPr lang="en-GB"/>
        </a:p>
      </dgm:t>
    </dgm:pt>
    <dgm:pt modelId="{3053D257-CB85-4A3E-B223-49ED94B117C1}" type="sibTrans" cxnId="{2B209900-E598-42AF-8A2A-997BE2DA6643}">
      <dgm:prSet/>
      <dgm:spPr/>
      <dgm:t>
        <a:bodyPr/>
        <a:lstStyle/>
        <a:p>
          <a:endParaRPr lang="en-GB"/>
        </a:p>
      </dgm:t>
    </dgm:pt>
    <dgm:pt modelId="{1F812050-F863-4AEE-BB1F-9CF31510A104}">
      <dgm:prSet/>
      <dgm:spPr/>
      <dgm:t>
        <a:bodyPr/>
        <a:lstStyle/>
        <a:p>
          <a:r>
            <a:rPr lang="en-GB" dirty="0"/>
            <a:t>Professional Histories </a:t>
          </a:r>
        </a:p>
      </dgm:t>
    </dgm:pt>
    <dgm:pt modelId="{CAB84715-942E-41E1-B73B-D16C37E6388E}" type="parTrans" cxnId="{16787652-0EE3-401D-8690-9F9127D79107}">
      <dgm:prSet/>
      <dgm:spPr/>
      <dgm:t>
        <a:bodyPr/>
        <a:lstStyle/>
        <a:p>
          <a:endParaRPr lang="en-GB"/>
        </a:p>
      </dgm:t>
    </dgm:pt>
    <dgm:pt modelId="{C1364907-328A-49AC-86CA-D9956DE0BF1F}" type="sibTrans" cxnId="{16787652-0EE3-401D-8690-9F9127D79107}">
      <dgm:prSet/>
      <dgm:spPr/>
      <dgm:t>
        <a:bodyPr/>
        <a:lstStyle/>
        <a:p>
          <a:endParaRPr lang="en-GB"/>
        </a:p>
      </dgm:t>
    </dgm:pt>
    <dgm:pt modelId="{BF337AD5-7B37-4593-8E94-13E5F865CF96}">
      <dgm:prSet/>
      <dgm:spPr/>
      <dgm:t>
        <a:bodyPr/>
        <a:lstStyle/>
        <a:p>
          <a:r>
            <a:rPr lang="en-GB"/>
            <a:t>Ideas, values, beliefs, discourses, language</a:t>
          </a:r>
        </a:p>
      </dgm:t>
    </dgm:pt>
    <dgm:pt modelId="{7138A2A1-F1A0-42C4-8C0F-5642B7836BFB}" type="parTrans" cxnId="{13A8D2BC-BE89-443A-80C0-777969E64744}">
      <dgm:prSet/>
      <dgm:spPr/>
      <dgm:t>
        <a:bodyPr/>
        <a:lstStyle/>
        <a:p>
          <a:endParaRPr lang="en-GB"/>
        </a:p>
      </dgm:t>
    </dgm:pt>
    <dgm:pt modelId="{C9C28FB3-DBD8-4EF2-AB62-B2EFC4277124}" type="sibTrans" cxnId="{13A8D2BC-BE89-443A-80C0-777969E64744}">
      <dgm:prSet/>
      <dgm:spPr/>
      <dgm:t>
        <a:bodyPr/>
        <a:lstStyle/>
        <a:p>
          <a:endParaRPr lang="en-GB"/>
        </a:p>
      </dgm:t>
    </dgm:pt>
    <dgm:pt modelId="{3F53FD8E-8A8E-41ED-85D7-2C07B2713F6F}">
      <dgm:prSet/>
      <dgm:spPr/>
      <dgm:t>
        <a:bodyPr/>
        <a:lstStyle/>
        <a:p>
          <a:r>
            <a:rPr lang="en-GB"/>
            <a:t>Structural</a:t>
          </a:r>
        </a:p>
      </dgm:t>
    </dgm:pt>
    <dgm:pt modelId="{944B51D8-C3E2-4737-B317-1B989365008D}" type="parTrans" cxnId="{89485B8E-3F39-4247-9937-66E973322E7C}">
      <dgm:prSet/>
      <dgm:spPr/>
      <dgm:t>
        <a:bodyPr/>
        <a:lstStyle/>
        <a:p>
          <a:endParaRPr lang="en-GB"/>
        </a:p>
      </dgm:t>
    </dgm:pt>
    <dgm:pt modelId="{594F6738-2A22-4811-B7E1-66573D0FC5E3}" type="sibTrans" cxnId="{89485B8E-3F39-4247-9937-66E973322E7C}">
      <dgm:prSet/>
      <dgm:spPr/>
      <dgm:t>
        <a:bodyPr/>
        <a:lstStyle/>
        <a:p>
          <a:endParaRPr lang="en-GB"/>
        </a:p>
      </dgm:t>
    </dgm:pt>
    <dgm:pt modelId="{1E7C5AE9-D1E8-41C2-8BC5-A5EFC73A202D}">
      <dgm:prSet/>
      <dgm:spPr/>
      <dgm:t>
        <a:bodyPr/>
        <a:lstStyle/>
        <a:p>
          <a:r>
            <a:rPr lang="en-GB"/>
            <a:t>Social Structures (relationship roles, power, trust)</a:t>
          </a:r>
        </a:p>
      </dgm:t>
    </dgm:pt>
    <dgm:pt modelId="{DA6AA3BD-F9BB-47AD-B751-D530B42277F1}" type="parTrans" cxnId="{E38ABABB-8C9E-43D0-B74F-91E0E924800C}">
      <dgm:prSet/>
      <dgm:spPr/>
      <dgm:t>
        <a:bodyPr/>
        <a:lstStyle/>
        <a:p>
          <a:endParaRPr lang="en-GB"/>
        </a:p>
      </dgm:t>
    </dgm:pt>
    <dgm:pt modelId="{0D35A2D0-43EE-4982-8F6F-66338DAC6207}" type="sibTrans" cxnId="{E38ABABB-8C9E-43D0-B74F-91E0E924800C}">
      <dgm:prSet/>
      <dgm:spPr/>
      <dgm:t>
        <a:bodyPr/>
        <a:lstStyle/>
        <a:p>
          <a:endParaRPr lang="en-GB"/>
        </a:p>
      </dgm:t>
    </dgm:pt>
    <dgm:pt modelId="{D5E787D5-7EA7-42BC-9D89-D54AAB2A9744}">
      <dgm:prSet/>
      <dgm:spPr/>
      <dgm:t>
        <a:bodyPr/>
        <a:lstStyle/>
        <a:p>
          <a:r>
            <a:rPr lang="en-GB"/>
            <a:t>Material</a:t>
          </a:r>
        </a:p>
      </dgm:t>
    </dgm:pt>
    <dgm:pt modelId="{67596057-2219-490B-9463-A0FE51958B0C}" type="parTrans" cxnId="{E187FB49-AE28-4635-A1DD-C77E9B019293}">
      <dgm:prSet/>
      <dgm:spPr/>
      <dgm:t>
        <a:bodyPr/>
        <a:lstStyle/>
        <a:p>
          <a:endParaRPr lang="en-GB"/>
        </a:p>
      </dgm:t>
    </dgm:pt>
    <dgm:pt modelId="{493AE951-BC41-4E68-845D-216AD8DA0271}" type="sibTrans" cxnId="{E187FB49-AE28-4635-A1DD-C77E9B019293}">
      <dgm:prSet/>
      <dgm:spPr/>
      <dgm:t>
        <a:bodyPr/>
        <a:lstStyle/>
        <a:p>
          <a:endParaRPr lang="en-GB"/>
        </a:p>
      </dgm:t>
    </dgm:pt>
    <dgm:pt modelId="{52D2D5CB-76FD-4E53-B077-974328D8A0C0}">
      <dgm:prSet/>
      <dgm:spPr/>
      <dgm:t>
        <a:bodyPr/>
        <a:lstStyle/>
        <a:p>
          <a:r>
            <a:rPr lang="en-GB"/>
            <a:t>Resources</a:t>
          </a:r>
        </a:p>
      </dgm:t>
    </dgm:pt>
    <dgm:pt modelId="{471DBF0C-EFD8-4FDD-98B6-F305D13DE64E}" type="parTrans" cxnId="{D9D75D36-7F7B-4D8F-B938-6727095F2287}">
      <dgm:prSet/>
      <dgm:spPr/>
      <dgm:t>
        <a:bodyPr/>
        <a:lstStyle/>
        <a:p>
          <a:endParaRPr lang="en-GB"/>
        </a:p>
      </dgm:t>
    </dgm:pt>
    <dgm:pt modelId="{DD346F4E-76D5-496A-ADC1-F321CB059F34}" type="sibTrans" cxnId="{D9D75D36-7F7B-4D8F-B938-6727095F2287}">
      <dgm:prSet/>
      <dgm:spPr/>
      <dgm:t>
        <a:bodyPr/>
        <a:lstStyle/>
        <a:p>
          <a:endParaRPr lang="en-GB"/>
        </a:p>
      </dgm:t>
    </dgm:pt>
    <dgm:pt modelId="{AC3B684A-C54B-45EC-BBE5-CD9D2140DDAC}">
      <dgm:prSet/>
      <dgm:spPr/>
      <dgm:t>
        <a:bodyPr/>
        <a:lstStyle/>
        <a:p>
          <a:r>
            <a:rPr lang="en-GB" dirty="0"/>
            <a:t>Physical Environment</a:t>
          </a:r>
        </a:p>
      </dgm:t>
    </dgm:pt>
    <dgm:pt modelId="{4543A6E4-0EF9-442E-AE4E-01D2EE227E82}" type="parTrans" cxnId="{A9027CE5-958B-4F6B-929E-28E8A8E27108}">
      <dgm:prSet/>
      <dgm:spPr/>
      <dgm:t>
        <a:bodyPr/>
        <a:lstStyle/>
        <a:p>
          <a:endParaRPr lang="en-GB"/>
        </a:p>
      </dgm:t>
    </dgm:pt>
    <dgm:pt modelId="{96640102-DE55-46A8-8685-C731AA3D65B3}" type="sibTrans" cxnId="{A9027CE5-958B-4F6B-929E-28E8A8E27108}">
      <dgm:prSet/>
      <dgm:spPr/>
      <dgm:t>
        <a:bodyPr/>
        <a:lstStyle/>
        <a:p>
          <a:endParaRPr lang="en-GB"/>
        </a:p>
      </dgm:t>
    </dgm:pt>
    <dgm:pt modelId="{8136AC03-A63D-42B2-9033-9A02A118B35A}">
      <dgm:prSet phldrT="[Text]"/>
      <dgm:spPr/>
      <dgm:t>
        <a:bodyPr/>
        <a:lstStyle/>
        <a:p>
          <a:r>
            <a:rPr lang="en-GB"/>
            <a:t>Short term</a:t>
          </a:r>
          <a:endParaRPr lang="en-GB" dirty="0"/>
        </a:p>
      </dgm:t>
    </dgm:pt>
    <dgm:pt modelId="{1EDBC507-2B71-46A1-BBB0-E1B588A239D4}" type="parTrans" cxnId="{2157CE85-EB91-432C-B815-759DCA757B3D}">
      <dgm:prSet/>
      <dgm:spPr/>
      <dgm:t>
        <a:bodyPr/>
        <a:lstStyle/>
        <a:p>
          <a:endParaRPr lang="en-GB"/>
        </a:p>
      </dgm:t>
    </dgm:pt>
    <dgm:pt modelId="{67D125D1-56BE-42E7-B7DE-E01B6DD08216}" type="sibTrans" cxnId="{2157CE85-EB91-432C-B815-759DCA757B3D}">
      <dgm:prSet/>
      <dgm:spPr/>
      <dgm:t>
        <a:bodyPr/>
        <a:lstStyle/>
        <a:p>
          <a:endParaRPr lang="en-GB"/>
        </a:p>
      </dgm:t>
    </dgm:pt>
    <dgm:pt modelId="{189A1607-B5C4-415C-9EF0-1F68C3622B62}">
      <dgm:prSet/>
      <dgm:spPr/>
      <dgm:t>
        <a:bodyPr/>
        <a:lstStyle/>
        <a:p>
          <a:r>
            <a:rPr lang="en-GB" dirty="0"/>
            <a:t>Long term</a:t>
          </a:r>
        </a:p>
      </dgm:t>
    </dgm:pt>
    <dgm:pt modelId="{77B0C572-9746-4C48-B3BA-8969C661F35C}" type="parTrans" cxnId="{FE0C37E7-E890-48CB-8AEC-D11A2A7DD414}">
      <dgm:prSet/>
      <dgm:spPr/>
      <dgm:t>
        <a:bodyPr/>
        <a:lstStyle/>
        <a:p>
          <a:endParaRPr lang="en-GB"/>
        </a:p>
      </dgm:t>
    </dgm:pt>
    <dgm:pt modelId="{930574AC-45DC-4C8A-B82C-AB1BE77F91DC}" type="sibTrans" cxnId="{FE0C37E7-E890-48CB-8AEC-D11A2A7DD414}">
      <dgm:prSet/>
      <dgm:spPr/>
      <dgm:t>
        <a:bodyPr/>
        <a:lstStyle/>
        <a:p>
          <a:endParaRPr lang="en-GB"/>
        </a:p>
      </dgm:t>
    </dgm:pt>
    <dgm:pt modelId="{3A3C495B-DBCB-4FD6-8C23-F4F18D5C2FF2}" type="pres">
      <dgm:prSet presAssocID="{5BC48F9C-3F75-4D92-9DC9-70C40BDCD236}" presName="theList" presStyleCnt="0">
        <dgm:presLayoutVars>
          <dgm:dir/>
          <dgm:animLvl val="lvl"/>
          <dgm:resizeHandles val="exact"/>
        </dgm:presLayoutVars>
      </dgm:prSet>
      <dgm:spPr/>
      <dgm:t>
        <a:bodyPr/>
        <a:lstStyle/>
        <a:p>
          <a:endParaRPr lang="en-US"/>
        </a:p>
      </dgm:t>
    </dgm:pt>
    <dgm:pt modelId="{8E6BA0FA-1D74-4126-A4C1-CC7D61465AAD}" type="pres">
      <dgm:prSet presAssocID="{ACC9A1BD-5922-480B-866A-41BD94078207}" presName="compNode" presStyleCnt="0"/>
      <dgm:spPr/>
    </dgm:pt>
    <dgm:pt modelId="{B5BB5A65-BF4F-4130-B8E8-5EABB0869B78}" type="pres">
      <dgm:prSet presAssocID="{ACC9A1BD-5922-480B-866A-41BD94078207}" presName="aNode" presStyleLbl="bgShp" presStyleIdx="0" presStyleCnt="3"/>
      <dgm:spPr/>
      <dgm:t>
        <a:bodyPr/>
        <a:lstStyle/>
        <a:p>
          <a:endParaRPr lang="en-US"/>
        </a:p>
      </dgm:t>
    </dgm:pt>
    <dgm:pt modelId="{38DE638B-2C06-4728-849C-A799EECE2EFD}" type="pres">
      <dgm:prSet presAssocID="{ACC9A1BD-5922-480B-866A-41BD94078207}" presName="textNode" presStyleLbl="bgShp" presStyleIdx="0" presStyleCnt="3"/>
      <dgm:spPr/>
      <dgm:t>
        <a:bodyPr/>
        <a:lstStyle/>
        <a:p>
          <a:endParaRPr lang="en-US"/>
        </a:p>
      </dgm:t>
    </dgm:pt>
    <dgm:pt modelId="{BEF5F490-7E43-4604-A7FC-11729F85228F}" type="pres">
      <dgm:prSet presAssocID="{ACC9A1BD-5922-480B-866A-41BD94078207}" presName="compChildNode" presStyleCnt="0"/>
      <dgm:spPr/>
    </dgm:pt>
    <dgm:pt modelId="{11B8CC32-76F2-4A65-8469-2768C8CF3415}" type="pres">
      <dgm:prSet presAssocID="{ACC9A1BD-5922-480B-866A-41BD94078207}" presName="theInnerList" presStyleCnt="0"/>
      <dgm:spPr/>
    </dgm:pt>
    <dgm:pt modelId="{2AE8F34C-59A6-42B8-96F9-5713004252E7}" type="pres">
      <dgm:prSet presAssocID="{63DC028D-94CE-4A79-A7BC-7DB850340395}" presName="childNode" presStyleLbl="node1" presStyleIdx="0" presStyleCnt="7" custScaleY="31774">
        <dgm:presLayoutVars>
          <dgm:bulletEnabled val="1"/>
        </dgm:presLayoutVars>
      </dgm:prSet>
      <dgm:spPr/>
      <dgm:t>
        <a:bodyPr/>
        <a:lstStyle/>
        <a:p>
          <a:endParaRPr lang="en-US"/>
        </a:p>
      </dgm:t>
    </dgm:pt>
    <dgm:pt modelId="{93590368-2286-4122-A4DA-2D1A2A0670B4}" type="pres">
      <dgm:prSet presAssocID="{63DC028D-94CE-4A79-A7BC-7DB850340395}" presName="aSpace2" presStyleCnt="0"/>
      <dgm:spPr/>
    </dgm:pt>
    <dgm:pt modelId="{31CEEBD8-1501-496A-872D-76C5C367335E}" type="pres">
      <dgm:prSet presAssocID="{1F812050-F863-4AEE-BB1F-9CF31510A104}" presName="childNode" presStyleLbl="node1" presStyleIdx="1" presStyleCnt="7" custScaleY="35414">
        <dgm:presLayoutVars>
          <dgm:bulletEnabled val="1"/>
        </dgm:presLayoutVars>
      </dgm:prSet>
      <dgm:spPr/>
      <dgm:t>
        <a:bodyPr/>
        <a:lstStyle/>
        <a:p>
          <a:endParaRPr lang="en-US"/>
        </a:p>
      </dgm:t>
    </dgm:pt>
    <dgm:pt modelId="{18018E12-C1BB-4E62-A981-86A637303AB8}" type="pres">
      <dgm:prSet presAssocID="{ACC9A1BD-5922-480B-866A-41BD94078207}" presName="aSpace" presStyleCnt="0"/>
      <dgm:spPr/>
    </dgm:pt>
    <dgm:pt modelId="{8F56D140-F646-4653-90AE-1E314F51B4B6}" type="pres">
      <dgm:prSet presAssocID="{40CF6E8B-C5D5-4833-81E8-970E3A840318}" presName="compNode" presStyleCnt="0"/>
      <dgm:spPr/>
    </dgm:pt>
    <dgm:pt modelId="{FB038EFD-C7FE-47D5-94C9-E2FA5B4FE475}" type="pres">
      <dgm:prSet presAssocID="{40CF6E8B-C5D5-4833-81E8-970E3A840318}" presName="aNode" presStyleLbl="bgShp" presStyleIdx="1" presStyleCnt="3" custLinFactNeighborX="376" custLinFactNeighborY="-7323"/>
      <dgm:spPr/>
      <dgm:t>
        <a:bodyPr/>
        <a:lstStyle/>
        <a:p>
          <a:endParaRPr lang="en-US"/>
        </a:p>
      </dgm:t>
    </dgm:pt>
    <dgm:pt modelId="{CF2BD1DB-B9E5-47A8-911D-957BD6EDD9D4}" type="pres">
      <dgm:prSet presAssocID="{40CF6E8B-C5D5-4833-81E8-970E3A840318}" presName="textNode" presStyleLbl="bgShp" presStyleIdx="1" presStyleCnt="3"/>
      <dgm:spPr/>
      <dgm:t>
        <a:bodyPr/>
        <a:lstStyle/>
        <a:p>
          <a:endParaRPr lang="en-US"/>
        </a:p>
      </dgm:t>
    </dgm:pt>
    <dgm:pt modelId="{BF502BBA-C4F0-4AB8-877B-33F53653514E}" type="pres">
      <dgm:prSet presAssocID="{40CF6E8B-C5D5-4833-81E8-970E3A840318}" presName="compChildNode" presStyleCnt="0"/>
      <dgm:spPr/>
    </dgm:pt>
    <dgm:pt modelId="{15290EA2-1269-4297-9DB1-6B44B4DCA60F}" type="pres">
      <dgm:prSet presAssocID="{40CF6E8B-C5D5-4833-81E8-970E3A840318}" presName="theInnerList" presStyleCnt="0"/>
      <dgm:spPr/>
    </dgm:pt>
    <dgm:pt modelId="{7E85A175-EAA8-4FE8-A973-9E42E02738FC}" type="pres">
      <dgm:prSet presAssocID="{20688766-F824-4E83-8269-159C6C4FEA76}" presName="childNode" presStyleLbl="node1" presStyleIdx="2" presStyleCnt="7">
        <dgm:presLayoutVars>
          <dgm:bulletEnabled val="1"/>
        </dgm:presLayoutVars>
      </dgm:prSet>
      <dgm:spPr/>
      <dgm:t>
        <a:bodyPr/>
        <a:lstStyle/>
        <a:p>
          <a:endParaRPr lang="en-US"/>
        </a:p>
      </dgm:t>
    </dgm:pt>
    <dgm:pt modelId="{66D78E72-D36B-416B-8732-25F07252150F}" type="pres">
      <dgm:prSet presAssocID="{20688766-F824-4E83-8269-159C6C4FEA76}" presName="aSpace2" presStyleCnt="0"/>
      <dgm:spPr/>
    </dgm:pt>
    <dgm:pt modelId="{CB49FFF5-E32D-48E0-BD38-7117029C5A58}" type="pres">
      <dgm:prSet presAssocID="{3F53FD8E-8A8E-41ED-85D7-2C07B2713F6F}" presName="childNode" presStyleLbl="node1" presStyleIdx="3" presStyleCnt="7">
        <dgm:presLayoutVars>
          <dgm:bulletEnabled val="1"/>
        </dgm:presLayoutVars>
      </dgm:prSet>
      <dgm:spPr/>
      <dgm:t>
        <a:bodyPr/>
        <a:lstStyle/>
        <a:p>
          <a:endParaRPr lang="en-US"/>
        </a:p>
      </dgm:t>
    </dgm:pt>
    <dgm:pt modelId="{7CDA3D22-BF1B-4387-8761-A19EB3B93653}" type="pres">
      <dgm:prSet presAssocID="{3F53FD8E-8A8E-41ED-85D7-2C07B2713F6F}" presName="aSpace2" presStyleCnt="0"/>
      <dgm:spPr/>
    </dgm:pt>
    <dgm:pt modelId="{89A0AE82-0432-440F-AE6C-46C15E1C5DFF}" type="pres">
      <dgm:prSet presAssocID="{D5E787D5-7EA7-42BC-9D89-D54AAB2A9744}" presName="childNode" presStyleLbl="node1" presStyleIdx="4" presStyleCnt="7">
        <dgm:presLayoutVars>
          <dgm:bulletEnabled val="1"/>
        </dgm:presLayoutVars>
      </dgm:prSet>
      <dgm:spPr/>
      <dgm:t>
        <a:bodyPr/>
        <a:lstStyle/>
        <a:p>
          <a:endParaRPr lang="en-US"/>
        </a:p>
      </dgm:t>
    </dgm:pt>
    <dgm:pt modelId="{DA17ADEF-15A9-46C6-A7CC-05AA66667CB2}" type="pres">
      <dgm:prSet presAssocID="{40CF6E8B-C5D5-4833-81E8-970E3A840318}" presName="aSpace" presStyleCnt="0"/>
      <dgm:spPr/>
    </dgm:pt>
    <dgm:pt modelId="{9E628E3D-8C92-4B61-8652-81DFFDF31E5C}" type="pres">
      <dgm:prSet presAssocID="{AF19B8DB-D086-41BC-91A9-740498179BE6}" presName="compNode" presStyleCnt="0"/>
      <dgm:spPr/>
    </dgm:pt>
    <dgm:pt modelId="{A0B8C8D1-1192-4DD5-8CE6-F5934979D808}" type="pres">
      <dgm:prSet presAssocID="{AF19B8DB-D086-41BC-91A9-740498179BE6}" presName="aNode" presStyleLbl="bgShp" presStyleIdx="2" presStyleCnt="3"/>
      <dgm:spPr/>
      <dgm:t>
        <a:bodyPr/>
        <a:lstStyle/>
        <a:p>
          <a:endParaRPr lang="en-US"/>
        </a:p>
      </dgm:t>
    </dgm:pt>
    <dgm:pt modelId="{2195B039-2D1B-481B-B117-E5DC9D68B0AF}" type="pres">
      <dgm:prSet presAssocID="{AF19B8DB-D086-41BC-91A9-740498179BE6}" presName="textNode" presStyleLbl="bgShp" presStyleIdx="2" presStyleCnt="3"/>
      <dgm:spPr/>
      <dgm:t>
        <a:bodyPr/>
        <a:lstStyle/>
        <a:p>
          <a:endParaRPr lang="en-US"/>
        </a:p>
      </dgm:t>
    </dgm:pt>
    <dgm:pt modelId="{12A5AA15-A9CA-4DCC-8B78-FA448F79E110}" type="pres">
      <dgm:prSet presAssocID="{AF19B8DB-D086-41BC-91A9-740498179BE6}" presName="compChildNode" presStyleCnt="0"/>
      <dgm:spPr/>
    </dgm:pt>
    <dgm:pt modelId="{5C21E0B8-B476-46E7-BB92-6A59A0C7985F}" type="pres">
      <dgm:prSet presAssocID="{AF19B8DB-D086-41BC-91A9-740498179BE6}" presName="theInnerList" presStyleCnt="0"/>
      <dgm:spPr/>
    </dgm:pt>
    <dgm:pt modelId="{4842D02B-E727-4B38-ACF9-448D11CF132F}" type="pres">
      <dgm:prSet presAssocID="{8136AC03-A63D-42B2-9033-9A02A118B35A}" presName="childNode" presStyleLbl="node1" presStyleIdx="5" presStyleCnt="7" custScaleY="36264">
        <dgm:presLayoutVars>
          <dgm:bulletEnabled val="1"/>
        </dgm:presLayoutVars>
      </dgm:prSet>
      <dgm:spPr/>
      <dgm:t>
        <a:bodyPr/>
        <a:lstStyle/>
        <a:p>
          <a:endParaRPr lang="en-US"/>
        </a:p>
      </dgm:t>
    </dgm:pt>
    <dgm:pt modelId="{5C9A1949-8F1B-4090-A23C-67CB3074FC4C}" type="pres">
      <dgm:prSet presAssocID="{8136AC03-A63D-42B2-9033-9A02A118B35A}" presName="aSpace2" presStyleCnt="0"/>
      <dgm:spPr/>
    </dgm:pt>
    <dgm:pt modelId="{474517B6-4ECD-4BD2-803D-FD412CFD424C}" type="pres">
      <dgm:prSet presAssocID="{189A1607-B5C4-415C-9EF0-1F68C3622B62}" presName="childNode" presStyleLbl="node1" presStyleIdx="6" presStyleCnt="7" custScaleY="35009">
        <dgm:presLayoutVars>
          <dgm:bulletEnabled val="1"/>
        </dgm:presLayoutVars>
      </dgm:prSet>
      <dgm:spPr/>
      <dgm:t>
        <a:bodyPr/>
        <a:lstStyle/>
        <a:p>
          <a:endParaRPr lang="en-US"/>
        </a:p>
      </dgm:t>
    </dgm:pt>
  </dgm:ptLst>
  <dgm:cxnLst>
    <dgm:cxn modelId="{6191F2DD-8621-48F2-BE35-6C2C59854908}" type="presOf" srcId="{AC3B684A-C54B-45EC-BBE5-CD9D2140DDAC}" destId="{89A0AE82-0432-440F-AE6C-46C15E1C5DFF}" srcOrd="0" destOrd="2" presId="urn:microsoft.com/office/officeart/2005/8/layout/lProcess2"/>
    <dgm:cxn modelId="{89485B8E-3F39-4247-9937-66E973322E7C}" srcId="{40CF6E8B-C5D5-4833-81E8-970E3A840318}" destId="{3F53FD8E-8A8E-41ED-85D7-2C07B2713F6F}" srcOrd="1" destOrd="0" parTransId="{944B51D8-C3E2-4737-B317-1B989365008D}" sibTransId="{594F6738-2A22-4811-B7E1-66573D0FC5E3}"/>
    <dgm:cxn modelId="{1A0C40B7-489C-4499-A198-1E9CF018FC6F}" type="presOf" srcId="{5BC48F9C-3F75-4D92-9DC9-70C40BDCD236}" destId="{3A3C495B-DBCB-4FD6-8C23-F4F18D5C2FF2}" srcOrd="0" destOrd="0" presId="urn:microsoft.com/office/officeart/2005/8/layout/lProcess2"/>
    <dgm:cxn modelId="{2B209900-E598-42AF-8A2A-997BE2DA6643}" srcId="{5BC48F9C-3F75-4D92-9DC9-70C40BDCD236}" destId="{AF19B8DB-D086-41BC-91A9-740498179BE6}" srcOrd="2" destOrd="0" parTransId="{EAE2E572-7EDC-4724-9932-974544F3A49A}" sibTransId="{3053D257-CB85-4A3E-B223-49ED94B117C1}"/>
    <dgm:cxn modelId="{2157CE85-EB91-432C-B815-759DCA757B3D}" srcId="{AF19B8DB-D086-41BC-91A9-740498179BE6}" destId="{8136AC03-A63D-42B2-9033-9A02A118B35A}" srcOrd="0" destOrd="0" parTransId="{1EDBC507-2B71-46A1-BBB0-E1B588A239D4}" sibTransId="{67D125D1-56BE-42E7-B7DE-E01B6DD08216}"/>
    <dgm:cxn modelId="{202D29AB-954E-4A99-A6D9-FD1AD6115D23}" srcId="{40CF6E8B-C5D5-4833-81E8-970E3A840318}" destId="{20688766-F824-4E83-8269-159C6C4FEA76}" srcOrd="0" destOrd="0" parTransId="{4DC25A6B-2CFE-4401-8F51-FD57B584A1D0}" sibTransId="{8ED5AA99-8F1D-496F-80BB-917B2D3B9E29}"/>
    <dgm:cxn modelId="{A1B9E0EC-CA53-46A0-8EC9-9531A232B30B}" srcId="{5BC48F9C-3F75-4D92-9DC9-70C40BDCD236}" destId="{40CF6E8B-C5D5-4833-81E8-970E3A840318}" srcOrd="1" destOrd="0" parTransId="{DBE38049-5B84-4493-8138-AC6D42E69C48}" sibTransId="{8EB32229-74B9-4E74-91CF-15510E88F100}"/>
    <dgm:cxn modelId="{B343F2C1-D557-4C3E-AFD8-13EA03803ED4}" type="presOf" srcId="{BF337AD5-7B37-4593-8E94-13E5F865CF96}" destId="{7E85A175-EAA8-4FE8-A973-9E42E02738FC}" srcOrd="0" destOrd="1" presId="urn:microsoft.com/office/officeart/2005/8/layout/lProcess2"/>
    <dgm:cxn modelId="{355C1219-B476-45A1-8AFF-69CC5466A086}" srcId="{5BC48F9C-3F75-4D92-9DC9-70C40BDCD236}" destId="{ACC9A1BD-5922-480B-866A-41BD94078207}" srcOrd="0" destOrd="0" parTransId="{B5055F47-9829-4E64-AFE7-DF9ABE5F1634}" sibTransId="{B83FB907-A3AE-4C63-9950-C865E5FBFD75}"/>
    <dgm:cxn modelId="{D9D75D36-7F7B-4D8F-B938-6727095F2287}" srcId="{D5E787D5-7EA7-42BC-9D89-D54AAB2A9744}" destId="{52D2D5CB-76FD-4E53-B077-974328D8A0C0}" srcOrd="0" destOrd="0" parTransId="{471DBF0C-EFD8-4FDD-98B6-F305D13DE64E}" sibTransId="{DD346F4E-76D5-496A-ADC1-F321CB059F34}"/>
    <dgm:cxn modelId="{13A8D2BC-BE89-443A-80C0-777969E64744}" srcId="{20688766-F824-4E83-8269-159C6C4FEA76}" destId="{BF337AD5-7B37-4593-8E94-13E5F865CF96}" srcOrd="0" destOrd="0" parTransId="{7138A2A1-F1A0-42C4-8C0F-5642B7836BFB}" sibTransId="{C9C28FB3-DBD8-4EF2-AB62-B2EFC4277124}"/>
    <dgm:cxn modelId="{A9027CE5-958B-4F6B-929E-28E8A8E27108}" srcId="{D5E787D5-7EA7-42BC-9D89-D54AAB2A9744}" destId="{AC3B684A-C54B-45EC-BBE5-CD9D2140DDAC}" srcOrd="1" destOrd="0" parTransId="{4543A6E4-0EF9-442E-AE4E-01D2EE227E82}" sibTransId="{96640102-DE55-46A8-8685-C731AA3D65B3}"/>
    <dgm:cxn modelId="{9D967167-38B4-4421-8D80-EDB5B2F140A4}" type="presOf" srcId="{8136AC03-A63D-42B2-9033-9A02A118B35A}" destId="{4842D02B-E727-4B38-ACF9-448D11CF132F}" srcOrd="0" destOrd="0" presId="urn:microsoft.com/office/officeart/2005/8/layout/lProcess2"/>
    <dgm:cxn modelId="{9B6A289B-6994-4003-ABBE-5AEF4A5C29E4}" type="presOf" srcId="{3F53FD8E-8A8E-41ED-85D7-2C07B2713F6F}" destId="{CB49FFF5-E32D-48E0-BD38-7117029C5A58}" srcOrd="0" destOrd="0" presId="urn:microsoft.com/office/officeart/2005/8/layout/lProcess2"/>
    <dgm:cxn modelId="{08680D34-70F9-46B5-A62D-641CA4F8AFF3}" type="presOf" srcId="{1E7C5AE9-D1E8-41C2-8BC5-A5EFC73A202D}" destId="{CB49FFF5-E32D-48E0-BD38-7117029C5A58}" srcOrd="0" destOrd="1" presId="urn:microsoft.com/office/officeart/2005/8/layout/lProcess2"/>
    <dgm:cxn modelId="{E38ABABB-8C9E-43D0-B74F-91E0E924800C}" srcId="{3F53FD8E-8A8E-41ED-85D7-2C07B2713F6F}" destId="{1E7C5AE9-D1E8-41C2-8BC5-A5EFC73A202D}" srcOrd="0" destOrd="0" parTransId="{DA6AA3BD-F9BB-47AD-B751-D530B42277F1}" sibTransId="{0D35A2D0-43EE-4982-8F6F-66338DAC6207}"/>
    <dgm:cxn modelId="{E187FB49-AE28-4635-A1DD-C77E9B019293}" srcId="{40CF6E8B-C5D5-4833-81E8-970E3A840318}" destId="{D5E787D5-7EA7-42BC-9D89-D54AAB2A9744}" srcOrd="2" destOrd="0" parTransId="{67596057-2219-490B-9463-A0FE51958B0C}" sibTransId="{493AE951-BC41-4E68-845D-216AD8DA0271}"/>
    <dgm:cxn modelId="{3A534804-C051-483E-BF7A-1F44E16FEABE}" type="presOf" srcId="{63DC028D-94CE-4A79-A7BC-7DB850340395}" destId="{2AE8F34C-59A6-42B8-96F9-5713004252E7}" srcOrd="0" destOrd="0" presId="urn:microsoft.com/office/officeart/2005/8/layout/lProcess2"/>
    <dgm:cxn modelId="{FE0C37E7-E890-48CB-8AEC-D11A2A7DD414}" srcId="{AF19B8DB-D086-41BC-91A9-740498179BE6}" destId="{189A1607-B5C4-415C-9EF0-1F68C3622B62}" srcOrd="1" destOrd="0" parTransId="{77B0C572-9746-4C48-B3BA-8969C661F35C}" sibTransId="{930574AC-45DC-4C8A-B82C-AB1BE77F91DC}"/>
    <dgm:cxn modelId="{23C5387D-DF74-441B-A88F-6B36FD6F88C5}" type="presOf" srcId="{ACC9A1BD-5922-480B-866A-41BD94078207}" destId="{B5BB5A65-BF4F-4130-B8E8-5EABB0869B78}" srcOrd="0" destOrd="0" presId="urn:microsoft.com/office/officeart/2005/8/layout/lProcess2"/>
    <dgm:cxn modelId="{E71C0108-B929-406D-B861-9B8B47D463C9}" type="presOf" srcId="{AF19B8DB-D086-41BC-91A9-740498179BE6}" destId="{A0B8C8D1-1192-4DD5-8CE6-F5934979D808}" srcOrd="0" destOrd="0" presId="urn:microsoft.com/office/officeart/2005/8/layout/lProcess2"/>
    <dgm:cxn modelId="{16787652-0EE3-401D-8690-9F9127D79107}" srcId="{ACC9A1BD-5922-480B-866A-41BD94078207}" destId="{1F812050-F863-4AEE-BB1F-9CF31510A104}" srcOrd="1" destOrd="0" parTransId="{CAB84715-942E-41E1-B73B-D16C37E6388E}" sibTransId="{C1364907-328A-49AC-86CA-D9956DE0BF1F}"/>
    <dgm:cxn modelId="{C84DD503-1153-4801-975D-41C1CF4F6B6B}" type="presOf" srcId="{40CF6E8B-C5D5-4833-81E8-970E3A840318}" destId="{FB038EFD-C7FE-47D5-94C9-E2FA5B4FE475}" srcOrd="0" destOrd="0" presId="urn:microsoft.com/office/officeart/2005/8/layout/lProcess2"/>
    <dgm:cxn modelId="{D5456B00-E1BE-4271-818C-D963C917647D}" type="presOf" srcId="{D5E787D5-7EA7-42BC-9D89-D54AAB2A9744}" destId="{89A0AE82-0432-440F-AE6C-46C15E1C5DFF}" srcOrd="0" destOrd="0" presId="urn:microsoft.com/office/officeart/2005/8/layout/lProcess2"/>
    <dgm:cxn modelId="{D97B8609-8142-4A42-ADAC-422F98D67FCF}" type="presOf" srcId="{1F812050-F863-4AEE-BB1F-9CF31510A104}" destId="{31CEEBD8-1501-496A-872D-76C5C367335E}" srcOrd="0" destOrd="0" presId="urn:microsoft.com/office/officeart/2005/8/layout/lProcess2"/>
    <dgm:cxn modelId="{93639C4A-72D7-4C59-90CA-9725290AB1D2}" type="presOf" srcId="{52D2D5CB-76FD-4E53-B077-974328D8A0C0}" destId="{89A0AE82-0432-440F-AE6C-46C15E1C5DFF}" srcOrd="0" destOrd="1" presId="urn:microsoft.com/office/officeart/2005/8/layout/lProcess2"/>
    <dgm:cxn modelId="{50D56E3D-0A79-4D5B-936D-0F0D10285F97}" srcId="{ACC9A1BD-5922-480B-866A-41BD94078207}" destId="{63DC028D-94CE-4A79-A7BC-7DB850340395}" srcOrd="0" destOrd="0" parTransId="{5F0DA479-BEDD-4645-9E4D-7D8C8DE19B8D}" sibTransId="{E11AD393-7325-4DBC-8957-CD78DE8C3484}"/>
    <dgm:cxn modelId="{B5024A4C-ACFF-4463-8C25-B31BC784E1EB}" type="presOf" srcId="{20688766-F824-4E83-8269-159C6C4FEA76}" destId="{7E85A175-EAA8-4FE8-A973-9E42E02738FC}" srcOrd="0" destOrd="0" presId="urn:microsoft.com/office/officeart/2005/8/layout/lProcess2"/>
    <dgm:cxn modelId="{EE2065CD-0DA2-4DB4-99E2-7E0449CF7B3B}" type="presOf" srcId="{189A1607-B5C4-415C-9EF0-1F68C3622B62}" destId="{474517B6-4ECD-4BD2-803D-FD412CFD424C}" srcOrd="0" destOrd="0" presId="urn:microsoft.com/office/officeart/2005/8/layout/lProcess2"/>
    <dgm:cxn modelId="{6F9A0EE7-D572-4136-81AC-45EA672CA766}" type="presOf" srcId="{40CF6E8B-C5D5-4833-81E8-970E3A840318}" destId="{CF2BD1DB-B9E5-47A8-911D-957BD6EDD9D4}" srcOrd="1" destOrd="0" presId="urn:microsoft.com/office/officeart/2005/8/layout/lProcess2"/>
    <dgm:cxn modelId="{CC0E8DA2-A0BB-4647-BFEA-3F5292B074AF}" type="presOf" srcId="{AF19B8DB-D086-41BC-91A9-740498179BE6}" destId="{2195B039-2D1B-481B-B117-E5DC9D68B0AF}" srcOrd="1" destOrd="0" presId="urn:microsoft.com/office/officeart/2005/8/layout/lProcess2"/>
    <dgm:cxn modelId="{FCD3F6E1-7306-46FF-9D41-185E5B4B3F78}" type="presOf" srcId="{ACC9A1BD-5922-480B-866A-41BD94078207}" destId="{38DE638B-2C06-4728-849C-A799EECE2EFD}" srcOrd="1" destOrd="0" presId="urn:microsoft.com/office/officeart/2005/8/layout/lProcess2"/>
    <dgm:cxn modelId="{4EECF57F-4AE9-4A95-8824-CBBE10495464}" type="presParOf" srcId="{3A3C495B-DBCB-4FD6-8C23-F4F18D5C2FF2}" destId="{8E6BA0FA-1D74-4126-A4C1-CC7D61465AAD}" srcOrd="0" destOrd="0" presId="urn:microsoft.com/office/officeart/2005/8/layout/lProcess2"/>
    <dgm:cxn modelId="{B21C8A9E-C4AC-4008-B5F9-AC1176120155}" type="presParOf" srcId="{8E6BA0FA-1D74-4126-A4C1-CC7D61465AAD}" destId="{B5BB5A65-BF4F-4130-B8E8-5EABB0869B78}" srcOrd="0" destOrd="0" presId="urn:microsoft.com/office/officeart/2005/8/layout/lProcess2"/>
    <dgm:cxn modelId="{DCDA580A-5C32-406F-9E45-3A9352A37450}" type="presParOf" srcId="{8E6BA0FA-1D74-4126-A4C1-CC7D61465AAD}" destId="{38DE638B-2C06-4728-849C-A799EECE2EFD}" srcOrd="1" destOrd="0" presId="urn:microsoft.com/office/officeart/2005/8/layout/lProcess2"/>
    <dgm:cxn modelId="{89350C4A-290E-4177-AAC5-8D5966EEF1AE}" type="presParOf" srcId="{8E6BA0FA-1D74-4126-A4C1-CC7D61465AAD}" destId="{BEF5F490-7E43-4604-A7FC-11729F85228F}" srcOrd="2" destOrd="0" presId="urn:microsoft.com/office/officeart/2005/8/layout/lProcess2"/>
    <dgm:cxn modelId="{717CC764-4417-42D7-A3A9-29819372A8E1}" type="presParOf" srcId="{BEF5F490-7E43-4604-A7FC-11729F85228F}" destId="{11B8CC32-76F2-4A65-8469-2768C8CF3415}" srcOrd="0" destOrd="0" presId="urn:microsoft.com/office/officeart/2005/8/layout/lProcess2"/>
    <dgm:cxn modelId="{2AAF9418-8823-46F2-AEE3-C5B633D2A624}" type="presParOf" srcId="{11B8CC32-76F2-4A65-8469-2768C8CF3415}" destId="{2AE8F34C-59A6-42B8-96F9-5713004252E7}" srcOrd="0" destOrd="0" presId="urn:microsoft.com/office/officeart/2005/8/layout/lProcess2"/>
    <dgm:cxn modelId="{3FD5471F-B485-42E4-8E2F-FE8EDF1AF607}" type="presParOf" srcId="{11B8CC32-76F2-4A65-8469-2768C8CF3415}" destId="{93590368-2286-4122-A4DA-2D1A2A0670B4}" srcOrd="1" destOrd="0" presId="urn:microsoft.com/office/officeart/2005/8/layout/lProcess2"/>
    <dgm:cxn modelId="{3DEAA3F3-7227-49E9-88D7-CAACBD4C0206}" type="presParOf" srcId="{11B8CC32-76F2-4A65-8469-2768C8CF3415}" destId="{31CEEBD8-1501-496A-872D-76C5C367335E}" srcOrd="2" destOrd="0" presId="urn:microsoft.com/office/officeart/2005/8/layout/lProcess2"/>
    <dgm:cxn modelId="{C4D40E07-8CC0-4696-B5A6-CE847FFEFA39}" type="presParOf" srcId="{3A3C495B-DBCB-4FD6-8C23-F4F18D5C2FF2}" destId="{18018E12-C1BB-4E62-A981-86A637303AB8}" srcOrd="1" destOrd="0" presId="urn:microsoft.com/office/officeart/2005/8/layout/lProcess2"/>
    <dgm:cxn modelId="{0F71B1E4-61DE-4CF6-8171-915A7B938334}" type="presParOf" srcId="{3A3C495B-DBCB-4FD6-8C23-F4F18D5C2FF2}" destId="{8F56D140-F646-4653-90AE-1E314F51B4B6}" srcOrd="2" destOrd="0" presId="urn:microsoft.com/office/officeart/2005/8/layout/lProcess2"/>
    <dgm:cxn modelId="{1C453AF0-9075-4996-B2F8-C65598180B61}" type="presParOf" srcId="{8F56D140-F646-4653-90AE-1E314F51B4B6}" destId="{FB038EFD-C7FE-47D5-94C9-E2FA5B4FE475}" srcOrd="0" destOrd="0" presId="urn:microsoft.com/office/officeart/2005/8/layout/lProcess2"/>
    <dgm:cxn modelId="{BF4F374E-73BE-40A6-B7B1-597E36F3DA67}" type="presParOf" srcId="{8F56D140-F646-4653-90AE-1E314F51B4B6}" destId="{CF2BD1DB-B9E5-47A8-911D-957BD6EDD9D4}" srcOrd="1" destOrd="0" presId="urn:microsoft.com/office/officeart/2005/8/layout/lProcess2"/>
    <dgm:cxn modelId="{4669BA1C-8F46-45B7-9313-FD6E420B5E3D}" type="presParOf" srcId="{8F56D140-F646-4653-90AE-1E314F51B4B6}" destId="{BF502BBA-C4F0-4AB8-877B-33F53653514E}" srcOrd="2" destOrd="0" presId="urn:microsoft.com/office/officeart/2005/8/layout/lProcess2"/>
    <dgm:cxn modelId="{8A1055F3-CD41-4F4B-84A1-B15729E17AC4}" type="presParOf" srcId="{BF502BBA-C4F0-4AB8-877B-33F53653514E}" destId="{15290EA2-1269-4297-9DB1-6B44B4DCA60F}" srcOrd="0" destOrd="0" presId="urn:microsoft.com/office/officeart/2005/8/layout/lProcess2"/>
    <dgm:cxn modelId="{6CB19FD8-6A26-412E-AAFF-1187FF1FEF4A}" type="presParOf" srcId="{15290EA2-1269-4297-9DB1-6B44B4DCA60F}" destId="{7E85A175-EAA8-4FE8-A973-9E42E02738FC}" srcOrd="0" destOrd="0" presId="urn:microsoft.com/office/officeart/2005/8/layout/lProcess2"/>
    <dgm:cxn modelId="{BF559405-ED70-4E72-BC29-6A811E16A2D4}" type="presParOf" srcId="{15290EA2-1269-4297-9DB1-6B44B4DCA60F}" destId="{66D78E72-D36B-416B-8732-25F07252150F}" srcOrd="1" destOrd="0" presId="urn:microsoft.com/office/officeart/2005/8/layout/lProcess2"/>
    <dgm:cxn modelId="{A57E6453-7EE9-4787-B572-D2D50DB389B9}" type="presParOf" srcId="{15290EA2-1269-4297-9DB1-6B44B4DCA60F}" destId="{CB49FFF5-E32D-48E0-BD38-7117029C5A58}" srcOrd="2" destOrd="0" presId="urn:microsoft.com/office/officeart/2005/8/layout/lProcess2"/>
    <dgm:cxn modelId="{E59E3988-AB16-4F09-92EA-BBEBBDAC58E6}" type="presParOf" srcId="{15290EA2-1269-4297-9DB1-6B44B4DCA60F}" destId="{7CDA3D22-BF1B-4387-8761-A19EB3B93653}" srcOrd="3" destOrd="0" presId="urn:microsoft.com/office/officeart/2005/8/layout/lProcess2"/>
    <dgm:cxn modelId="{6DCE0EA7-CD73-4359-B585-9DBC4E176125}" type="presParOf" srcId="{15290EA2-1269-4297-9DB1-6B44B4DCA60F}" destId="{89A0AE82-0432-440F-AE6C-46C15E1C5DFF}" srcOrd="4" destOrd="0" presId="urn:microsoft.com/office/officeart/2005/8/layout/lProcess2"/>
    <dgm:cxn modelId="{3D81DD5B-38E7-43FC-8F12-457C10C49770}" type="presParOf" srcId="{3A3C495B-DBCB-4FD6-8C23-F4F18D5C2FF2}" destId="{DA17ADEF-15A9-46C6-A7CC-05AA66667CB2}" srcOrd="3" destOrd="0" presId="urn:microsoft.com/office/officeart/2005/8/layout/lProcess2"/>
    <dgm:cxn modelId="{764EC30E-9EA4-4F9C-8177-DEFE7BC2CF34}" type="presParOf" srcId="{3A3C495B-DBCB-4FD6-8C23-F4F18D5C2FF2}" destId="{9E628E3D-8C92-4B61-8652-81DFFDF31E5C}" srcOrd="4" destOrd="0" presId="urn:microsoft.com/office/officeart/2005/8/layout/lProcess2"/>
    <dgm:cxn modelId="{E79A231B-2852-4FA5-A4B2-C3679BC958A5}" type="presParOf" srcId="{9E628E3D-8C92-4B61-8652-81DFFDF31E5C}" destId="{A0B8C8D1-1192-4DD5-8CE6-F5934979D808}" srcOrd="0" destOrd="0" presId="urn:microsoft.com/office/officeart/2005/8/layout/lProcess2"/>
    <dgm:cxn modelId="{B0D87F8E-D20A-4756-B4EA-E45990746882}" type="presParOf" srcId="{9E628E3D-8C92-4B61-8652-81DFFDF31E5C}" destId="{2195B039-2D1B-481B-B117-E5DC9D68B0AF}" srcOrd="1" destOrd="0" presId="urn:microsoft.com/office/officeart/2005/8/layout/lProcess2"/>
    <dgm:cxn modelId="{C04A3364-CFE4-44AA-9DBA-F90A3C2F52E3}" type="presParOf" srcId="{9E628E3D-8C92-4B61-8652-81DFFDF31E5C}" destId="{12A5AA15-A9CA-4DCC-8B78-FA448F79E110}" srcOrd="2" destOrd="0" presId="urn:microsoft.com/office/officeart/2005/8/layout/lProcess2"/>
    <dgm:cxn modelId="{F014487A-D096-4E55-B9E3-82F71742D382}" type="presParOf" srcId="{12A5AA15-A9CA-4DCC-8B78-FA448F79E110}" destId="{5C21E0B8-B476-46E7-BB92-6A59A0C7985F}" srcOrd="0" destOrd="0" presId="urn:microsoft.com/office/officeart/2005/8/layout/lProcess2"/>
    <dgm:cxn modelId="{8F25C3E8-E025-456F-9FCE-7FF0DC249875}" type="presParOf" srcId="{5C21E0B8-B476-46E7-BB92-6A59A0C7985F}" destId="{4842D02B-E727-4B38-ACF9-448D11CF132F}" srcOrd="0" destOrd="0" presId="urn:microsoft.com/office/officeart/2005/8/layout/lProcess2"/>
    <dgm:cxn modelId="{CFCCEE85-81F2-4E74-AF6F-2E30A5245BC5}" type="presParOf" srcId="{5C21E0B8-B476-46E7-BB92-6A59A0C7985F}" destId="{5C9A1949-8F1B-4090-A23C-67CB3074FC4C}" srcOrd="1" destOrd="0" presId="urn:microsoft.com/office/officeart/2005/8/layout/lProcess2"/>
    <dgm:cxn modelId="{FD710402-3BEE-4F89-870B-A59F22D36808}" type="presParOf" srcId="{5C21E0B8-B476-46E7-BB92-6A59A0C7985F}" destId="{474517B6-4ECD-4BD2-803D-FD412CFD424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B5A65-BF4F-4130-B8E8-5EABB0869B78}">
      <dsp:nvSpPr>
        <dsp:cNvPr id="0" name=""/>
        <dsp:cNvSpPr/>
      </dsp:nvSpPr>
      <dsp:spPr>
        <a:xfrm>
          <a:off x="1004" y="0"/>
          <a:ext cx="2611933"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err="1"/>
            <a:t>Iterational</a:t>
          </a:r>
          <a:r>
            <a:rPr lang="en-GB" sz="3800" kern="1200" dirty="0"/>
            <a:t> </a:t>
          </a:r>
        </a:p>
      </dsp:txBody>
      <dsp:txXfrm>
        <a:off x="1004" y="0"/>
        <a:ext cx="2611933" cy="1357788"/>
      </dsp:txXfrm>
    </dsp:sp>
    <dsp:sp modelId="{2AE8F34C-59A6-42B8-96F9-5713004252E7}">
      <dsp:nvSpPr>
        <dsp:cNvPr id="0" name=""/>
        <dsp:cNvSpPr/>
      </dsp:nvSpPr>
      <dsp:spPr>
        <a:xfrm>
          <a:off x="262197" y="1614134"/>
          <a:ext cx="2089546" cy="934751"/>
        </a:xfrm>
        <a:prstGeom prst="roundRect">
          <a:avLst>
            <a:gd name="adj" fmla="val 1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Life Histories</a:t>
          </a:r>
        </a:p>
      </dsp:txBody>
      <dsp:txXfrm>
        <a:off x="289575" y="1641512"/>
        <a:ext cx="2034790" cy="879995"/>
      </dsp:txXfrm>
    </dsp:sp>
    <dsp:sp modelId="{31CEEBD8-1501-496A-872D-76C5C367335E}">
      <dsp:nvSpPr>
        <dsp:cNvPr id="0" name=""/>
        <dsp:cNvSpPr/>
      </dsp:nvSpPr>
      <dsp:spPr>
        <a:xfrm>
          <a:off x="262197" y="3001482"/>
          <a:ext cx="2089546" cy="1041835"/>
        </a:xfrm>
        <a:prstGeom prst="roundRect">
          <a:avLst>
            <a:gd name="adj" fmla="val 10000"/>
          </a:avLst>
        </a:prstGeom>
        <a:solidFill>
          <a:schemeClr val="accent4">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Professional Histories </a:t>
          </a:r>
        </a:p>
      </dsp:txBody>
      <dsp:txXfrm>
        <a:off x="292711" y="3031996"/>
        <a:ext cx="2028518" cy="980807"/>
      </dsp:txXfrm>
    </dsp:sp>
    <dsp:sp modelId="{FB038EFD-C7FE-47D5-94C9-E2FA5B4FE475}">
      <dsp:nvSpPr>
        <dsp:cNvPr id="0" name=""/>
        <dsp:cNvSpPr/>
      </dsp:nvSpPr>
      <dsp:spPr>
        <a:xfrm>
          <a:off x="2818654" y="0"/>
          <a:ext cx="2611933"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Practical Evaluative </a:t>
          </a:r>
        </a:p>
      </dsp:txBody>
      <dsp:txXfrm>
        <a:off x="2818654" y="0"/>
        <a:ext cx="2611933" cy="1357788"/>
      </dsp:txXfrm>
    </dsp:sp>
    <dsp:sp modelId="{7E85A175-EAA8-4FE8-A973-9E42E02738FC}">
      <dsp:nvSpPr>
        <dsp:cNvPr id="0" name=""/>
        <dsp:cNvSpPr/>
      </dsp:nvSpPr>
      <dsp:spPr>
        <a:xfrm>
          <a:off x="3070026" y="1358175"/>
          <a:ext cx="2089546" cy="889170"/>
        </a:xfrm>
        <a:prstGeom prst="roundRect">
          <a:avLst>
            <a:gd name="adj" fmla="val 10000"/>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t" anchorCtr="0">
          <a:noAutofit/>
        </a:bodyPr>
        <a:lstStyle/>
        <a:p>
          <a:pPr lvl="0" algn="l" defTabSz="666750">
            <a:lnSpc>
              <a:spcPct val="90000"/>
            </a:lnSpc>
            <a:spcBef>
              <a:spcPct val="0"/>
            </a:spcBef>
            <a:spcAft>
              <a:spcPct val="35000"/>
            </a:spcAft>
          </a:pPr>
          <a:r>
            <a:rPr lang="en-GB" sz="1500" kern="1200" dirty="0"/>
            <a:t>Cultural</a:t>
          </a:r>
        </a:p>
        <a:p>
          <a:pPr marL="114300" lvl="1" indent="-114300" algn="l" defTabSz="533400">
            <a:lnSpc>
              <a:spcPct val="90000"/>
            </a:lnSpc>
            <a:spcBef>
              <a:spcPct val="0"/>
            </a:spcBef>
            <a:spcAft>
              <a:spcPct val="15000"/>
            </a:spcAft>
            <a:buChar char="••"/>
          </a:pPr>
          <a:r>
            <a:rPr lang="en-GB" sz="1200" kern="1200"/>
            <a:t>Ideas, values, beliefs, discourses, language</a:t>
          </a:r>
        </a:p>
      </dsp:txBody>
      <dsp:txXfrm>
        <a:off x="3096069" y="1384218"/>
        <a:ext cx="2037460" cy="837084"/>
      </dsp:txXfrm>
    </dsp:sp>
    <dsp:sp modelId="{CB49FFF5-E32D-48E0-BD38-7117029C5A58}">
      <dsp:nvSpPr>
        <dsp:cNvPr id="0" name=""/>
        <dsp:cNvSpPr/>
      </dsp:nvSpPr>
      <dsp:spPr>
        <a:xfrm>
          <a:off x="3070026" y="2384141"/>
          <a:ext cx="2089546" cy="889170"/>
        </a:xfrm>
        <a:prstGeom prst="roundRect">
          <a:avLst>
            <a:gd name="adj" fmla="val 10000"/>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t" anchorCtr="0">
          <a:noAutofit/>
        </a:bodyPr>
        <a:lstStyle/>
        <a:p>
          <a:pPr lvl="0" algn="l" defTabSz="666750">
            <a:lnSpc>
              <a:spcPct val="90000"/>
            </a:lnSpc>
            <a:spcBef>
              <a:spcPct val="0"/>
            </a:spcBef>
            <a:spcAft>
              <a:spcPct val="35000"/>
            </a:spcAft>
          </a:pPr>
          <a:r>
            <a:rPr lang="en-GB" sz="1500" kern="1200"/>
            <a:t>Structural</a:t>
          </a:r>
        </a:p>
        <a:p>
          <a:pPr marL="114300" lvl="1" indent="-114300" algn="l" defTabSz="533400">
            <a:lnSpc>
              <a:spcPct val="90000"/>
            </a:lnSpc>
            <a:spcBef>
              <a:spcPct val="0"/>
            </a:spcBef>
            <a:spcAft>
              <a:spcPct val="15000"/>
            </a:spcAft>
            <a:buChar char="••"/>
          </a:pPr>
          <a:r>
            <a:rPr lang="en-GB" sz="1200" kern="1200"/>
            <a:t>Social Structures (relationship roles, power, trust)</a:t>
          </a:r>
        </a:p>
      </dsp:txBody>
      <dsp:txXfrm>
        <a:off x="3096069" y="2410184"/>
        <a:ext cx="2037460" cy="837084"/>
      </dsp:txXfrm>
    </dsp:sp>
    <dsp:sp modelId="{89A0AE82-0432-440F-AE6C-46C15E1C5DFF}">
      <dsp:nvSpPr>
        <dsp:cNvPr id="0" name=""/>
        <dsp:cNvSpPr/>
      </dsp:nvSpPr>
      <dsp:spPr>
        <a:xfrm>
          <a:off x="3070026" y="3410107"/>
          <a:ext cx="2089546" cy="889170"/>
        </a:xfrm>
        <a:prstGeom prst="roundRect">
          <a:avLst>
            <a:gd name="adj" fmla="val 10000"/>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t" anchorCtr="0">
          <a:noAutofit/>
        </a:bodyPr>
        <a:lstStyle/>
        <a:p>
          <a:pPr lvl="0" algn="l" defTabSz="666750">
            <a:lnSpc>
              <a:spcPct val="90000"/>
            </a:lnSpc>
            <a:spcBef>
              <a:spcPct val="0"/>
            </a:spcBef>
            <a:spcAft>
              <a:spcPct val="35000"/>
            </a:spcAft>
          </a:pPr>
          <a:r>
            <a:rPr lang="en-GB" sz="1500" kern="1200"/>
            <a:t>Material</a:t>
          </a:r>
        </a:p>
        <a:p>
          <a:pPr marL="114300" lvl="1" indent="-114300" algn="l" defTabSz="533400">
            <a:lnSpc>
              <a:spcPct val="90000"/>
            </a:lnSpc>
            <a:spcBef>
              <a:spcPct val="0"/>
            </a:spcBef>
            <a:spcAft>
              <a:spcPct val="15000"/>
            </a:spcAft>
            <a:buChar char="••"/>
          </a:pPr>
          <a:r>
            <a:rPr lang="en-GB" sz="1200" kern="1200"/>
            <a:t>Resources</a:t>
          </a:r>
        </a:p>
        <a:p>
          <a:pPr marL="114300" lvl="1" indent="-114300" algn="l" defTabSz="533400">
            <a:lnSpc>
              <a:spcPct val="90000"/>
            </a:lnSpc>
            <a:spcBef>
              <a:spcPct val="0"/>
            </a:spcBef>
            <a:spcAft>
              <a:spcPct val="15000"/>
            </a:spcAft>
            <a:buChar char="••"/>
          </a:pPr>
          <a:r>
            <a:rPr lang="en-GB" sz="1200" kern="1200" dirty="0"/>
            <a:t>Physical Environment</a:t>
          </a:r>
        </a:p>
      </dsp:txBody>
      <dsp:txXfrm>
        <a:off x="3096069" y="3436150"/>
        <a:ext cx="2037460" cy="837084"/>
      </dsp:txXfrm>
    </dsp:sp>
    <dsp:sp modelId="{A0B8C8D1-1192-4DD5-8CE6-F5934979D808}">
      <dsp:nvSpPr>
        <dsp:cNvPr id="0" name=""/>
        <dsp:cNvSpPr/>
      </dsp:nvSpPr>
      <dsp:spPr>
        <a:xfrm>
          <a:off x="5616661" y="0"/>
          <a:ext cx="2611933"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Projective</a:t>
          </a:r>
        </a:p>
      </dsp:txBody>
      <dsp:txXfrm>
        <a:off x="5616661" y="0"/>
        <a:ext cx="2611933" cy="1357788"/>
      </dsp:txXfrm>
    </dsp:sp>
    <dsp:sp modelId="{4842D02B-E727-4B38-ACF9-448D11CF132F}">
      <dsp:nvSpPr>
        <dsp:cNvPr id="0" name=""/>
        <dsp:cNvSpPr/>
      </dsp:nvSpPr>
      <dsp:spPr>
        <a:xfrm>
          <a:off x="5877855" y="1554047"/>
          <a:ext cx="2089546" cy="1066841"/>
        </a:xfrm>
        <a:prstGeom prst="roundRect">
          <a:avLst>
            <a:gd name="adj" fmla="val 10000"/>
          </a:avLst>
        </a:prstGeom>
        <a:solidFill>
          <a:schemeClr val="accent4">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a:t>Short term</a:t>
          </a:r>
          <a:endParaRPr lang="en-GB" sz="1500" kern="1200" dirty="0"/>
        </a:p>
      </dsp:txBody>
      <dsp:txXfrm>
        <a:off x="5909102" y="1585294"/>
        <a:ext cx="2027052" cy="1004347"/>
      </dsp:txXfrm>
    </dsp:sp>
    <dsp:sp modelId="{474517B6-4ECD-4BD2-803D-FD412CFD424C}">
      <dsp:nvSpPr>
        <dsp:cNvPr id="0" name=""/>
        <dsp:cNvSpPr/>
      </dsp:nvSpPr>
      <dsp:spPr>
        <a:xfrm>
          <a:off x="5877855" y="3073485"/>
          <a:ext cx="2089546" cy="1029921"/>
        </a:xfrm>
        <a:prstGeom prst="roundRect">
          <a:avLst>
            <a:gd name="adj" fmla="val 1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Long term</a:t>
          </a:r>
        </a:p>
      </dsp:txBody>
      <dsp:txXfrm>
        <a:off x="5908020" y="3103650"/>
        <a:ext cx="2029216" cy="9695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252"/>
          </a:xfrm>
          <a:prstGeom prst="rect">
            <a:avLst/>
          </a:prstGeom>
        </p:spPr>
        <p:txBody>
          <a:bodyPr vert="horz" lIns="92418" tIns="46209" rIns="92418" bIns="46209" rtlCol="0"/>
          <a:lstStyle>
            <a:lvl1pPr algn="l">
              <a:defRPr sz="1200"/>
            </a:lvl1pPr>
          </a:lstStyle>
          <a:p>
            <a:endParaRPr lang="en-GB"/>
          </a:p>
        </p:txBody>
      </p:sp>
      <p:sp>
        <p:nvSpPr>
          <p:cNvPr id="3" name="Date Placeholder 2"/>
          <p:cNvSpPr>
            <a:spLocks noGrp="1"/>
          </p:cNvSpPr>
          <p:nvPr>
            <p:ph type="dt" idx="1"/>
          </p:nvPr>
        </p:nvSpPr>
        <p:spPr>
          <a:xfrm>
            <a:off x="3848645" y="1"/>
            <a:ext cx="2944283" cy="496252"/>
          </a:xfrm>
          <a:prstGeom prst="rect">
            <a:avLst/>
          </a:prstGeom>
        </p:spPr>
        <p:txBody>
          <a:bodyPr vert="horz" lIns="92418" tIns="46209" rIns="92418" bIns="46209" rtlCol="0"/>
          <a:lstStyle>
            <a:lvl1pPr algn="r">
              <a:defRPr sz="1200"/>
            </a:lvl1pPr>
          </a:lstStyle>
          <a:p>
            <a:fld id="{74C2A893-50B6-4072-A3B9-A891C59BE94E}" type="datetimeFigureOut">
              <a:rPr lang="en-GB" smtClean="0"/>
              <a:t>26/07/2018</a:t>
            </a:fld>
            <a:endParaRPr lang="en-GB"/>
          </a:p>
        </p:txBody>
      </p:sp>
      <p:sp>
        <p:nvSpPr>
          <p:cNvPr id="4" name="Slide Image Placeholder 3"/>
          <p:cNvSpPr>
            <a:spLocks noGrp="1" noRot="1" noChangeAspect="1"/>
          </p:cNvSpPr>
          <p:nvPr>
            <p:ph type="sldImg" idx="2"/>
          </p:nvPr>
        </p:nvSpPr>
        <p:spPr>
          <a:xfrm>
            <a:off x="914400" y="742950"/>
            <a:ext cx="4965700" cy="3724275"/>
          </a:xfrm>
          <a:prstGeom prst="rect">
            <a:avLst/>
          </a:prstGeom>
          <a:noFill/>
          <a:ln w="12700">
            <a:solidFill>
              <a:prstClr val="black"/>
            </a:solidFill>
          </a:ln>
        </p:spPr>
        <p:txBody>
          <a:bodyPr vert="horz" lIns="92418" tIns="46209" rIns="92418" bIns="46209" rtlCol="0" anchor="ctr"/>
          <a:lstStyle/>
          <a:p>
            <a:endParaRPr lang="en-GB"/>
          </a:p>
        </p:txBody>
      </p:sp>
      <p:sp>
        <p:nvSpPr>
          <p:cNvPr id="5" name="Notes Placeholder 4"/>
          <p:cNvSpPr>
            <a:spLocks noGrp="1"/>
          </p:cNvSpPr>
          <p:nvPr>
            <p:ph type="body" sz="quarter" idx="3"/>
          </p:nvPr>
        </p:nvSpPr>
        <p:spPr>
          <a:xfrm>
            <a:off x="679450" y="4714399"/>
            <a:ext cx="5435600" cy="4466272"/>
          </a:xfrm>
          <a:prstGeom prst="rect">
            <a:avLst/>
          </a:prstGeom>
        </p:spPr>
        <p:txBody>
          <a:bodyPr vert="horz" lIns="92418" tIns="46209" rIns="92418" bIns="462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5"/>
            <a:ext cx="2944283" cy="496252"/>
          </a:xfrm>
          <a:prstGeom prst="rect">
            <a:avLst/>
          </a:prstGeom>
        </p:spPr>
        <p:txBody>
          <a:bodyPr vert="horz" lIns="92418" tIns="46209" rIns="92418" bIns="46209"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27075"/>
            <a:ext cx="2944283" cy="496252"/>
          </a:xfrm>
          <a:prstGeom prst="rect">
            <a:avLst/>
          </a:prstGeom>
        </p:spPr>
        <p:txBody>
          <a:bodyPr vert="horz" lIns="92418" tIns="46209" rIns="92418" bIns="46209" rtlCol="0" anchor="b"/>
          <a:lstStyle>
            <a:lvl1pPr algn="r">
              <a:defRPr sz="1200"/>
            </a:lvl1pPr>
          </a:lstStyle>
          <a:p>
            <a:fld id="{3D00F070-40B4-4A5B-BCB6-0A35E5AA612C}" type="slidenum">
              <a:rPr lang="en-GB" smtClean="0"/>
              <a:t>‹#›</a:t>
            </a:fld>
            <a:endParaRPr lang="en-GB"/>
          </a:p>
        </p:txBody>
      </p:sp>
    </p:spTree>
    <p:extLst>
      <p:ext uri="{BB962C8B-B14F-4D97-AF65-F5344CB8AC3E}">
        <p14:creationId xmlns:p14="http://schemas.microsoft.com/office/powerpoint/2010/main" val="205949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65175"/>
            <a:ext cx="4962525" cy="3722688"/>
          </a:xfrm>
        </p:spPr>
      </p:sp>
      <p:sp>
        <p:nvSpPr>
          <p:cNvPr id="3" name="Notes Placeholder 2"/>
          <p:cNvSpPr>
            <a:spLocks noGrp="1"/>
          </p:cNvSpPr>
          <p:nvPr>
            <p:ph type="body" idx="1"/>
          </p:nvPr>
        </p:nvSpPr>
        <p:spPr/>
        <p:txBody>
          <a:bodyPr/>
          <a:lstStyle/>
          <a:p>
            <a:endParaRPr lang="en-GB" dirty="0"/>
          </a:p>
          <a:p>
            <a:endParaRPr lang="en-GB" dirty="0"/>
          </a:p>
          <a:p>
            <a:r>
              <a:rPr lang="en-GB" dirty="0"/>
              <a:t> </a:t>
            </a:r>
          </a:p>
          <a:p>
            <a:r>
              <a:rPr lang="en-GB" dirty="0"/>
              <a:t> </a:t>
            </a:r>
          </a:p>
          <a:p>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1</a:t>
            </a:fld>
            <a:endParaRPr lang="en-GB"/>
          </a:p>
        </p:txBody>
      </p:sp>
    </p:spTree>
    <p:extLst>
      <p:ext uri="{BB962C8B-B14F-4D97-AF65-F5344CB8AC3E}">
        <p14:creationId xmlns:p14="http://schemas.microsoft.com/office/powerpoint/2010/main" val="56144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3074" y="4704103"/>
            <a:ext cx="5435600" cy="4466272"/>
          </a:xfrm>
        </p:spPr>
        <p:txBody>
          <a:bodyPr/>
          <a:lstStyle/>
          <a:p>
            <a:pPr defTabSz="924184">
              <a:defRPr/>
            </a:pPr>
            <a:endParaRPr lang="en-GB" dirty="0"/>
          </a:p>
          <a:p>
            <a:pPr algn="r"/>
            <a:endParaRPr lang="en-US" sz="1600" dirty="0">
              <a:latin typeface="Arial" panose="020B0604020202020204" pitchFamily="34" charset="0"/>
              <a:cs typeface="Arial" panose="020B0604020202020204" pitchFamily="34" charset="0"/>
            </a:endParaRPr>
          </a:p>
          <a:p>
            <a:endParaRPr lang="en-GB" b="1" dirty="0"/>
          </a:p>
        </p:txBody>
      </p:sp>
      <p:sp>
        <p:nvSpPr>
          <p:cNvPr id="4" name="Slide Number Placeholder 3"/>
          <p:cNvSpPr>
            <a:spLocks noGrp="1"/>
          </p:cNvSpPr>
          <p:nvPr>
            <p:ph type="sldNum" sz="quarter" idx="10"/>
          </p:nvPr>
        </p:nvSpPr>
        <p:spPr/>
        <p:txBody>
          <a:bodyPr/>
          <a:lstStyle/>
          <a:p>
            <a:fld id="{3D00F070-40B4-4A5B-BCB6-0A35E5AA612C}" type="slidenum">
              <a:rPr lang="en-GB" smtClean="0"/>
              <a:t>10</a:t>
            </a:fld>
            <a:endParaRPr lang="en-GB"/>
          </a:p>
        </p:txBody>
      </p:sp>
    </p:spTree>
    <p:extLst>
      <p:ext uri="{BB962C8B-B14F-4D97-AF65-F5344CB8AC3E}">
        <p14:creationId xmlns:p14="http://schemas.microsoft.com/office/powerpoint/2010/main" val="376990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818509"/>
            <a:ext cx="5435600" cy="4466272"/>
          </a:xfrm>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3D00F070-40B4-4A5B-BCB6-0A35E5AA612C}" type="slidenum">
              <a:rPr lang="en-GB" smtClean="0"/>
              <a:t>2</a:t>
            </a:fld>
            <a:endParaRPr lang="en-GB"/>
          </a:p>
        </p:txBody>
      </p:sp>
    </p:spTree>
    <p:extLst>
      <p:ext uri="{BB962C8B-B14F-4D97-AF65-F5344CB8AC3E}">
        <p14:creationId xmlns:p14="http://schemas.microsoft.com/office/powerpoint/2010/main" val="145518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742950"/>
            <a:ext cx="4967288" cy="3724275"/>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312954D-3BC5-4225-831A-75CA20731745}" type="slidenum">
              <a:rPr lang="en-GB" smtClean="0"/>
              <a:t>3</a:t>
            </a:fld>
            <a:endParaRPr lang="en-GB"/>
          </a:p>
        </p:txBody>
      </p:sp>
    </p:spTree>
    <p:extLst>
      <p:ext uri="{BB962C8B-B14F-4D97-AF65-F5344CB8AC3E}">
        <p14:creationId xmlns:p14="http://schemas.microsoft.com/office/powerpoint/2010/main" val="104589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4</a:t>
            </a:fld>
            <a:endParaRPr lang="en-GB"/>
          </a:p>
        </p:txBody>
      </p:sp>
    </p:spTree>
    <p:extLst>
      <p:ext uri="{BB962C8B-B14F-4D97-AF65-F5344CB8AC3E}">
        <p14:creationId xmlns:p14="http://schemas.microsoft.com/office/powerpoint/2010/main" val="38512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3896"/>
            <a:ext cx="5435600" cy="4466272"/>
          </a:xfrm>
        </p:spPr>
        <p:txBody>
          <a:bodyPr/>
          <a:lstStyle/>
          <a:p>
            <a:endParaRPr lang="en-US" dirty="0"/>
          </a:p>
        </p:txBody>
      </p:sp>
      <p:sp>
        <p:nvSpPr>
          <p:cNvPr id="4" name="Slide Number Placeholder 3"/>
          <p:cNvSpPr>
            <a:spLocks noGrp="1"/>
          </p:cNvSpPr>
          <p:nvPr>
            <p:ph type="sldNum" sz="quarter" idx="10"/>
          </p:nvPr>
        </p:nvSpPr>
        <p:spPr/>
        <p:txBody>
          <a:bodyPr/>
          <a:lstStyle/>
          <a:p>
            <a:fld id="{3D00F070-40B4-4A5B-BCB6-0A35E5AA612C}" type="slidenum">
              <a:rPr lang="en-GB" smtClean="0"/>
              <a:t>5</a:t>
            </a:fld>
            <a:endParaRPr lang="en-GB" dirty="0"/>
          </a:p>
        </p:txBody>
      </p:sp>
    </p:spTree>
    <p:extLst>
      <p:ext uri="{BB962C8B-B14F-4D97-AF65-F5344CB8AC3E}">
        <p14:creationId xmlns:p14="http://schemas.microsoft.com/office/powerpoint/2010/main" val="284956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D00F070-40B4-4A5B-BCB6-0A35E5AA612C}" type="slidenum">
              <a:rPr lang="en-GB" smtClean="0"/>
              <a:t>6</a:t>
            </a:fld>
            <a:endParaRPr lang="en-GB"/>
          </a:p>
        </p:txBody>
      </p:sp>
    </p:spTree>
    <p:extLst>
      <p:ext uri="{BB962C8B-B14F-4D97-AF65-F5344CB8AC3E}">
        <p14:creationId xmlns:p14="http://schemas.microsoft.com/office/powerpoint/2010/main" val="427069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lstStyle/>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D00F070-40B4-4A5B-BCB6-0A35E5AA612C}" type="slidenum">
              <a:rPr lang="en-GB" smtClean="0"/>
              <a:t>7</a:t>
            </a:fld>
            <a:endParaRPr lang="en-GB"/>
          </a:p>
        </p:txBody>
      </p:sp>
    </p:spTree>
    <p:extLst>
      <p:ext uri="{BB962C8B-B14F-4D97-AF65-F5344CB8AC3E}">
        <p14:creationId xmlns:p14="http://schemas.microsoft.com/office/powerpoint/2010/main" val="101325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8</a:t>
            </a:fld>
            <a:endParaRPr lang="en-GB"/>
          </a:p>
        </p:txBody>
      </p:sp>
    </p:spTree>
    <p:extLst>
      <p:ext uri="{BB962C8B-B14F-4D97-AF65-F5344CB8AC3E}">
        <p14:creationId xmlns:p14="http://schemas.microsoft.com/office/powerpoint/2010/main" val="244350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they led: </a:t>
            </a:r>
          </a:p>
          <a:p>
            <a:endParaRPr lang="en-US" dirty="0"/>
          </a:p>
          <a:p>
            <a:r>
              <a:rPr lang="en-US" dirty="0"/>
              <a:t>Installation of </a:t>
            </a:r>
            <a:r>
              <a:rPr lang="en-US" dirty="0" err="1"/>
              <a:t>sumdog</a:t>
            </a:r>
            <a:r>
              <a:rPr lang="en-US" dirty="0"/>
              <a:t> programme one rural primary school</a:t>
            </a:r>
          </a:p>
          <a:p>
            <a:r>
              <a:rPr lang="en-US" dirty="0"/>
              <a:t>Reader/ scribe for modern foreign languages examinations</a:t>
            </a:r>
          </a:p>
          <a:p>
            <a:r>
              <a:rPr lang="en-US" dirty="0"/>
              <a:t>Daily practice of times tables facts</a:t>
            </a:r>
          </a:p>
          <a:p>
            <a:r>
              <a:rPr lang="en-US" dirty="0"/>
              <a:t>Learning folders in early years</a:t>
            </a:r>
          </a:p>
          <a:p>
            <a:r>
              <a:rPr lang="en-US" dirty="0"/>
              <a:t>Introduction of an online gallery to support moderation in art</a:t>
            </a:r>
          </a:p>
          <a:p>
            <a:r>
              <a:rPr lang="en-US" dirty="0"/>
              <a:t>Mentoring to support resilience </a:t>
            </a:r>
          </a:p>
          <a:p>
            <a:r>
              <a:rPr lang="en-US" dirty="0"/>
              <a:t>Introduction of resilience materials in secondary school</a:t>
            </a:r>
          </a:p>
        </p:txBody>
      </p:sp>
      <p:sp>
        <p:nvSpPr>
          <p:cNvPr id="4" name="Slide Number Placeholder 3"/>
          <p:cNvSpPr>
            <a:spLocks noGrp="1"/>
          </p:cNvSpPr>
          <p:nvPr>
            <p:ph type="sldNum" sz="quarter" idx="10"/>
          </p:nvPr>
        </p:nvSpPr>
        <p:spPr/>
        <p:txBody>
          <a:bodyPr/>
          <a:lstStyle/>
          <a:p>
            <a:fld id="{3D00F070-40B4-4A5B-BCB6-0A35E5AA612C}" type="slidenum">
              <a:rPr lang="en-GB" smtClean="0"/>
              <a:t>9</a:t>
            </a:fld>
            <a:endParaRPr lang="en-GB"/>
          </a:p>
        </p:txBody>
      </p:sp>
    </p:spTree>
    <p:extLst>
      <p:ext uri="{BB962C8B-B14F-4D97-AF65-F5344CB8AC3E}">
        <p14:creationId xmlns:p14="http://schemas.microsoft.com/office/powerpoint/2010/main" val="286633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14773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4340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196287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423619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190439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E06117-EC3B-41AF-875F-3A03F4C5B462}" type="datetimeFigureOut">
              <a:rPr lang="en-GB" smtClean="0"/>
              <a:t>26/07/2018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370801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E06117-EC3B-41AF-875F-3A03F4C5B462}" type="datetimeFigureOut">
              <a:rPr lang="en-GB" smtClean="0"/>
              <a:t>26/07/2018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382345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E06117-EC3B-41AF-875F-3A03F4C5B462}" type="datetimeFigureOut">
              <a:rPr lang="en-GB" smtClean="0"/>
              <a:t>26/07/2018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293437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06117-EC3B-41AF-875F-3A03F4C5B462}" type="datetimeFigureOut">
              <a:rPr lang="en-GB" smtClean="0"/>
              <a:t>26/07/2018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290044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06117-EC3B-41AF-875F-3A03F4C5B462}" type="datetimeFigureOut">
              <a:rPr lang="en-GB" smtClean="0"/>
              <a:t>26/07/2018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10265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06117-EC3B-41AF-875F-3A03F4C5B462}" type="datetimeFigureOut">
              <a:rPr lang="en-GB" smtClean="0"/>
              <a:t>26/07/2018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72874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06117-EC3B-41AF-875F-3A03F4C5B462}" type="datetimeFigureOut">
              <a:rPr lang="en-GB" smtClean="0"/>
              <a:t>26/07/2018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15BE7-643E-47C8-9679-C15EE4608438}" type="slidenum">
              <a:rPr lang="en-GB" smtClean="0"/>
              <a:t>‹#›</a:t>
            </a:fld>
            <a:endParaRPr lang="en-GB"/>
          </a:p>
        </p:txBody>
      </p:sp>
    </p:spTree>
    <p:extLst>
      <p:ext uri="{BB962C8B-B14F-4D97-AF65-F5344CB8AC3E}">
        <p14:creationId xmlns:p14="http://schemas.microsoft.com/office/powerpoint/2010/main" val="409637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15" t="5653" r="315" b="12174"/>
          <a:stretch/>
        </p:blipFill>
        <p:spPr>
          <a:xfrm>
            <a:off x="1979712" y="19499"/>
            <a:ext cx="5616624" cy="6866983"/>
          </a:xfrm>
          <a:prstGeom prst="rect">
            <a:avLst/>
          </a:prstGeom>
        </p:spPr>
      </p:pic>
      <p:sp>
        <p:nvSpPr>
          <p:cNvPr id="6" name="Rectangle 5"/>
          <p:cNvSpPr/>
          <p:nvPr/>
        </p:nvSpPr>
        <p:spPr>
          <a:xfrm>
            <a:off x="1619672" y="19499"/>
            <a:ext cx="3816424" cy="1321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171" y="167890"/>
            <a:ext cx="3298531" cy="1024485"/>
          </a:xfrm>
          <a:prstGeom prst="rect">
            <a:avLst/>
          </a:prstGeom>
        </p:spPr>
      </p:pic>
      <p:sp>
        <p:nvSpPr>
          <p:cNvPr id="4" name="TextBox 3"/>
          <p:cNvSpPr txBox="1"/>
          <p:nvPr/>
        </p:nvSpPr>
        <p:spPr>
          <a:xfrm>
            <a:off x="197171" y="2132856"/>
            <a:ext cx="8767317" cy="3693319"/>
          </a:xfrm>
          <a:prstGeom prst="rect">
            <a:avLst/>
          </a:prstGeom>
          <a:noFill/>
        </p:spPr>
        <p:txBody>
          <a:bodyPr wrap="square" rtlCol="0">
            <a:spAutoFit/>
          </a:bodyPr>
          <a:lstStyle/>
          <a:p>
            <a:pPr algn="ctr"/>
            <a:r>
              <a:rPr lang="en-GB" sz="3600" b="1" dirty="0">
                <a:solidFill>
                  <a:schemeClr val="accent4">
                    <a:lumMod val="50000"/>
                  </a:schemeClr>
                </a:solidFill>
                <a:latin typeface="Arial" panose="020B0604020202020204" pitchFamily="34" charset="0"/>
                <a:cs typeface="Arial" panose="020B0604020202020204" pitchFamily="34" charset="0"/>
              </a:rPr>
              <a:t>The role of values in a teacher leadership programme for Scottish Island Communities</a:t>
            </a:r>
          </a:p>
          <a:p>
            <a:pPr algn="ctr"/>
            <a:endParaRPr lang="en-GB" sz="3600" b="1" dirty="0">
              <a:solidFill>
                <a:schemeClr val="accent4">
                  <a:lumMod val="50000"/>
                </a:schemeClr>
              </a:solidFill>
              <a:latin typeface="Arial" panose="020B0604020202020204" pitchFamily="34" charset="0"/>
              <a:cs typeface="Arial" panose="020B0604020202020204" pitchFamily="34" charset="0"/>
            </a:endParaRPr>
          </a:p>
          <a:p>
            <a:pPr algn="ctr"/>
            <a:r>
              <a:rPr lang="en-GB" sz="3600" b="1" dirty="0">
                <a:solidFill>
                  <a:schemeClr val="accent4">
                    <a:lumMod val="50000"/>
                  </a:schemeClr>
                </a:solidFill>
                <a:latin typeface="Arial" panose="020B0604020202020204" pitchFamily="34" charset="0"/>
                <a:cs typeface="Arial" panose="020B0604020202020204" pitchFamily="34" charset="0"/>
              </a:rPr>
              <a:t>Professor Morag Redford</a:t>
            </a:r>
          </a:p>
          <a:p>
            <a:pPr algn="ctr"/>
            <a:r>
              <a:rPr lang="en-GB" sz="3600" b="1" dirty="0">
                <a:solidFill>
                  <a:schemeClr val="accent4">
                    <a:lumMod val="50000"/>
                  </a:schemeClr>
                </a:solidFill>
                <a:latin typeface="Arial" panose="020B0604020202020204" pitchFamily="34" charset="0"/>
                <a:cs typeface="Arial" panose="020B0604020202020204" pitchFamily="34" charset="0"/>
              </a:rPr>
              <a:t>ISFIRE 2018 </a:t>
            </a:r>
          </a:p>
          <a:p>
            <a:endParaRPr lang="en-GB" dirty="0"/>
          </a:p>
        </p:txBody>
      </p:sp>
    </p:spTree>
    <p:extLst>
      <p:ext uri="{BB962C8B-B14F-4D97-AF65-F5344CB8AC3E}">
        <p14:creationId xmlns:p14="http://schemas.microsoft.com/office/powerpoint/2010/main" val="4292833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accent4">
                    <a:lumMod val="50000"/>
                  </a:schemeClr>
                </a:solidFill>
                <a:latin typeface="Arial" panose="020B0604020202020204" pitchFamily="34" charset="0"/>
                <a:cs typeface="Arial" panose="020B0604020202020204" pitchFamily="34" charset="0"/>
              </a:rPr>
              <a:t>Discussion </a:t>
            </a:r>
          </a:p>
        </p:txBody>
      </p:sp>
      <p:sp>
        <p:nvSpPr>
          <p:cNvPr id="3" name="Content Placeholder 2"/>
          <p:cNvSpPr>
            <a:spLocks noGrp="1"/>
          </p:cNvSpPr>
          <p:nvPr>
            <p:ph idx="1"/>
          </p:nvPr>
        </p:nvSpPr>
        <p:spPr>
          <a:xfrm>
            <a:off x="827584" y="1268760"/>
            <a:ext cx="7859216" cy="4857403"/>
          </a:xfrm>
        </p:spPr>
        <p:txBody>
          <a:bodyPr>
            <a:normAutofit lnSpcReduction="10000"/>
          </a:bodyPr>
          <a:lstStyle/>
          <a:p>
            <a:pPr marL="457200" lvl="1" indent="0">
              <a:buNone/>
            </a:pPr>
            <a:r>
              <a:rPr lang="en-US" sz="2400" dirty="0">
                <a:latin typeface="Arial" panose="020B0604020202020204" pitchFamily="34" charset="0"/>
                <a:cs typeface="Arial" panose="020B0604020202020204" pitchFamily="34" charset="0"/>
              </a:rPr>
              <a:t>	</a:t>
            </a:r>
          </a:p>
          <a:p>
            <a:pPr marL="457200" lvl="1"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Creative, reflexive and valuable’ </a:t>
            </a:r>
            <a:endParaRPr lang="en-GB" sz="1400" dirty="0">
              <a:latin typeface="Arial" panose="020B0604020202020204" pitchFamily="34" charset="0"/>
              <a:cs typeface="Arial" panose="020B0604020202020204" pitchFamily="34" charset="0"/>
            </a:endParaRPr>
          </a:p>
          <a:p>
            <a:pPr lvl="1" algn="ctr">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GB" sz="2000" dirty="0">
                <a:latin typeface="Arial" panose="020B0604020202020204" pitchFamily="34" charset="0"/>
                <a:cs typeface="Arial" panose="020B0604020202020204" pitchFamily="34" charset="0"/>
              </a:rPr>
              <a:t>Where </a:t>
            </a:r>
            <a:r>
              <a:rPr lang="en-GB" sz="2000" dirty="0" smtClean="0">
                <a:latin typeface="Arial" panose="020B0604020202020204" pitchFamily="34" charset="0"/>
                <a:cs typeface="Arial" panose="020B0604020202020204" pitchFamily="34" charset="0"/>
              </a:rPr>
              <a:t>next </a:t>
            </a:r>
            <a:r>
              <a:rPr lang="en-GB" sz="2000" dirty="0" smtClean="0">
                <a:latin typeface="Arial" panose="020B0604020202020204" pitchFamily="34" charset="0"/>
                <a:cs typeface="Arial" panose="020B0604020202020204" pitchFamily="34" charset="0"/>
              </a:rPr>
              <a:t>for </a:t>
            </a:r>
            <a:r>
              <a:rPr lang="en-GB" sz="2000" dirty="0">
                <a:latin typeface="Arial" panose="020B0604020202020204" pitchFamily="34" charset="0"/>
                <a:cs typeface="Arial" panose="020B0604020202020204" pitchFamily="34" charset="0"/>
              </a:rPr>
              <a:t>participants and organisers ?</a:t>
            </a:r>
          </a:p>
          <a:p>
            <a:pPr lvl="1">
              <a:buFont typeface="Courier New" panose="02070309020205020404" pitchFamily="49" charset="0"/>
              <a:buChar char="o"/>
            </a:pPr>
            <a:r>
              <a:rPr lang="en-GB" sz="2000" dirty="0">
                <a:latin typeface="Arial" panose="020B0604020202020204" pitchFamily="34" charset="0"/>
                <a:cs typeface="Arial" panose="020B0604020202020204" pitchFamily="34" charset="0"/>
              </a:rPr>
              <a:t>How has it </a:t>
            </a:r>
            <a:r>
              <a:rPr lang="en-GB" sz="2000" dirty="0" smtClean="0">
                <a:latin typeface="Arial" panose="020B0604020202020204" pitchFamily="34" charset="0"/>
                <a:cs typeface="Arial" panose="020B0604020202020204" pitchFamily="34" charset="0"/>
              </a:rPr>
              <a:t>contributed </a:t>
            </a:r>
            <a:r>
              <a:rPr lang="en-GB" sz="2000" dirty="0">
                <a:latin typeface="Arial" panose="020B0604020202020204" pitchFamily="34" charset="0"/>
                <a:cs typeface="Arial" panose="020B0604020202020204" pitchFamily="34" charset="0"/>
              </a:rPr>
              <a:t>to leadership development ? </a:t>
            </a:r>
          </a:p>
          <a:p>
            <a:pPr lvl="1">
              <a:buFont typeface="Courier New" panose="02070309020205020404" pitchFamily="49" charset="0"/>
              <a:buChar char="o"/>
            </a:pPr>
            <a:r>
              <a:rPr lang="en-GB" sz="2000" dirty="0">
                <a:latin typeface="Arial" panose="020B0604020202020204" pitchFamily="34" charset="0"/>
                <a:cs typeface="Arial" panose="020B0604020202020204" pitchFamily="34" charset="0"/>
              </a:rPr>
              <a:t>Why can it offer more in rural contexts? </a:t>
            </a:r>
          </a:p>
          <a:p>
            <a:pPr marL="457200" lvl="1" indent="0">
              <a:buNone/>
            </a:pPr>
            <a:endParaRPr lang="en-GB" sz="14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marL="457200" lvl="1" indent="0" algn="ctr">
              <a:buNone/>
            </a:pPr>
            <a:r>
              <a:rPr lang="en-US" sz="1400" dirty="0">
                <a:latin typeface="Arial" panose="020B0604020202020204" pitchFamily="34" charset="0"/>
                <a:cs typeface="Arial" panose="020B0604020202020204" pitchFamily="34" charset="0"/>
              </a:rPr>
              <a:t>                  </a:t>
            </a:r>
          </a:p>
          <a:p>
            <a:pPr marL="457200" lvl="1" indent="0" algn="ctr">
              <a:buNone/>
            </a:pPr>
            <a:r>
              <a:rPr lang="en-US" sz="1400" dirty="0">
                <a:latin typeface="Arial" panose="020B0604020202020204" pitchFamily="34" charset="0"/>
                <a:cs typeface="Arial" panose="020B0604020202020204" pitchFamily="34" charset="0"/>
              </a:rPr>
              <a:t>		</a:t>
            </a:r>
          </a:p>
          <a:p>
            <a:pPr marL="457200" lvl="1" indent="0" algn="ctr">
              <a:buNone/>
            </a:pPr>
            <a:endParaRPr lang="en-US" sz="1400" dirty="0">
              <a:latin typeface="Arial" panose="020B0604020202020204" pitchFamily="34" charset="0"/>
              <a:cs typeface="Arial" panose="020B0604020202020204" pitchFamily="34" charset="0"/>
            </a:endParaRPr>
          </a:p>
          <a:p>
            <a:pPr marL="457200" lvl="1" indent="0" algn="ctr">
              <a:buNone/>
            </a:pPr>
            <a:endParaRPr lang="en-US" sz="1400" dirty="0">
              <a:latin typeface="Arial" panose="020B0604020202020204" pitchFamily="34" charset="0"/>
              <a:cs typeface="Arial" panose="020B0604020202020204" pitchFamily="34" charset="0"/>
            </a:endParaRPr>
          </a:p>
          <a:p>
            <a:pPr marL="457200" lvl="1" indent="0" algn="ctr">
              <a:buNone/>
            </a:pPr>
            <a:r>
              <a:rPr lang="en-US" sz="1400" dirty="0">
                <a:latin typeface="Arial" panose="020B0604020202020204" pitchFamily="34" charset="0"/>
                <a:cs typeface="Arial" panose="020B0604020202020204" pitchFamily="34" charset="0"/>
              </a:rPr>
              <a:t>		</a:t>
            </a:r>
          </a:p>
          <a:p>
            <a:pPr marL="457200" lvl="1" indent="0" algn="ctr">
              <a:buNone/>
            </a:pPr>
            <a:endParaRPr lang="en-US" sz="1400" dirty="0">
              <a:latin typeface="Arial" panose="020B0604020202020204" pitchFamily="34" charset="0"/>
              <a:cs typeface="Arial" panose="020B0604020202020204" pitchFamily="34" charset="0"/>
            </a:endParaRPr>
          </a:p>
          <a:p>
            <a:pPr marL="457200" lvl="1" indent="0" algn="ctr">
              <a:buNone/>
            </a:pPr>
            <a:endParaRPr lang="en-US" sz="1400" dirty="0">
              <a:latin typeface="Arial" panose="020B0604020202020204" pitchFamily="34" charset="0"/>
              <a:cs typeface="Arial" panose="020B0604020202020204" pitchFamily="34" charset="0"/>
            </a:endParaRPr>
          </a:p>
          <a:p>
            <a:pPr marL="457200" lvl="1" indent="0" algn="ctr">
              <a:buNone/>
            </a:pPr>
            <a:endParaRPr lang="en-US" sz="1400" dirty="0">
              <a:latin typeface="Arial" panose="020B0604020202020204" pitchFamily="34" charset="0"/>
              <a:cs typeface="Arial" panose="020B0604020202020204" pitchFamily="34" charset="0"/>
            </a:endParaRPr>
          </a:p>
          <a:p>
            <a:pPr marL="457200" lvl="1" indent="0" algn="ctr">
              <a:buNone/>
            </a:pP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Lerwick</a:t>
            </a:r>
            <a:r>
              <a:rPr lang="en-US" sz="1400" dirty="0">
                <a:latin typeface="Arial" panose="020B0604020202020204" pitchFamily="34" charset="0"/>
                <a:cs typeface="Arial" panose="020B0604020202020204" pitchFamily="34" charset="0"/>
              </a:rPr>
              <a:t>, Shetland</a:t>
            </a:r>
          </a:p>
          <a:p>
            <a:pPr lvl="1" algn="r">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373216"/>
            <a:ext cx="1649267" cy="5122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861048"/>
            <a:ext cx="3789573" cy="2131635"/>
          </a:xfrm>
          <a:prstGeom prst="rect">
            <a:avLst/>
          </a:prstGeom>
        </p:spPr>
      </p:pic>
    </p:spTree>
    <p:extLst>
      <p:ext uri="{BB962C8B-B14F-4D97-AF65-F5344CB8AC3E}">
        <p14:creationId xmlns:p14="http://schemas.microsoft.com/office/powerpoint/2010/main" val="13214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chemeClr val="accent4">
                    <a:lumMod val="50000"/>
                  </a:schemeClr>
                </a:solidFill>
                <a:latin typeface="Arial" panose="020B0604020202020204" pitchFamily="34" charset="0"/>
                <a:cs typeface="Arial" panose="020B0604020202020204" pitchFamily="34" charset="0"/>
              </a:rPr>
              <a:t>Building capacity for Rural Leadership </a:t>
            </a:r>
          </a:p>
        </p:txBody>
      </p:sp>
      <p:sp>
        <p:nvSpPr>
          <p:cNvPr id="3" name="Content Placeholder 2"/>
          <p:cNvSpPr>
            <a:spLocks noGrp="1"/>
          </p:cNvSpPr>
          <p:nvPr>
            <p:ph idx="1"/>
          </p:nvPr>
        </p:nvSpPr>
        <p:spPr>
          <a:xfrm>
            <a:off x="457200" y="1556792"/>
            <a:ext cx="8229600" cy="4569371"/>
          </a:xfrm>
        </p:spPr>
        <p:txBody>
          <a:bodyPr>
            <a:normAutofit fontScale="77500" lnSpcReduction="20000"/>
          </a:bodyPr>
          <a:lstStyle/>
          <a:p>
            <a:r>
              <a:rPr lang="en-US" sz="2600" dirty="0">
                <a:latin typeface="Arial" panose="020B0604020202020204" pitchFamily="34" charset="0"/>
                <a:cs typeface="Arial" panose="020B0604020202020204" pitchFamily="34" charset="0"/>
              </a:rPr>
              <a:t>The challenges of teacher leadership in a Scottish context</a:t>
            </a:r>
          </a:p>
          <a:p>
            <a:r>
              <a:rPr lang="en-US" sz="2600" dirty="0">
                <a:latin typeface="Arial" panose="020B0604020202020204" pitchFamily="34" charset="0"/>
                <a:cs typeface="Arial" panose="020B0604020202020204" pitchFamily="34" charset="0"/>
              </a:rPr>
              <a:t>The theoretical framework used to inform the project</a:t>
            </a:r>
          </a:p>
          <a:p>
            <a:r>
              <a:rPr lang="en-US" sz="2600" dirty="0">
                <a:latin typeface="Arial" panose="020B0604020202020204" pitchFamily="34" charset="0"/>
                <a:cs typeface="Arial" panose="020B0604020202020204" pitchFamily="34" charset="0"/>
              </a:rPr>
              <a:t>Two phases of analysis:  </a:t>
            </a:r>
          </a:p>
          <a:p>
            <a:pPr lvl="1"/>
            <a:r>
              <a:rPr lang="en-US" sz="2600" dirty="0">
                <a:latin typeface="Arial" panose="020B0604020202020204" pitchFamily="34" charset="0"/>
                <a:cs typeface="Arial" panose="020B0604020202020204" pitchFamily="34" charset="0"/>
              </a:rPr>
              <a:t>Data collected during the programme</a:t>
            </a:r>
          </a:p>
          <a:p>
            <a:pPr lvl="1"/>
            <a:r>
              <a:rPr lang="en-US" sz="2600" dirty="0">
                <a:latin typeface="Arial" panose="020B0604020202020204" pitchFamily="34" charset="0"/>
                <a:cs typeface="Arial" panose="020B0604020202020204" pitchFamily="34" charset="0"/>
              </a:rPr>
              <a:t>Participant interviews 18 months later</a:t>
            </a:r>
          </a:p>
          <a:p>
            <a:r>
              <a:rPr lang="en-US" sz="2600" dirty="0">
                <a:latin typeface="Arial" panose="020B0604020202020204" pitchFamily="34" charset="0"/>
                <a:cs typeface="Arial" panose="020B0604020202020204" pitchFamily="34" charset="0"/>
              </a:rPr>
              <a:t>Discussion of the issues considered during a project to build capacity for rural leadership </a:t>
            </a:r>
          </a:p>
          <a:p>
            <a:pPr marL="0" indent="0">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r>
              <a:rPr lang="en-US" sz="2000" dirty="0"/>
              <a:t>						</a:t>
            </a:r>
            <a:r>
              <a:rPr lang="en-US" sz="1500" dirty="0">
                <a:latin typeface="Arial" panose="020B0604020202020204" pitchFamily="34" charset="0"/>
                <a:cs typeface="Arial" panose="020B0604020202020204" pitchFamily="34" charset="0"/>
              </a:rPr>
              <a:t>Machair, Isle of Lewis </a:t>
            </a:r>
          </a:p>
          <a:p>
            <a:pPr marL="0" indent="0" algn="r">
              <a:buNone/>
            </a:pPr>
            <a:r>
              <a:rPr lang="en-US" sz="1500" dirty="0">
                <a:latin typeface="Arial" panose="020B0604020202020204" pitchFamily="34" charset="0"/>
                <a:cs typeface="Arial" panose="020B0604020202020204" pitchFamily="34" charset="0"/>
              </a:rPr>
              <a:t>All photographs ©Morag Redford </a:t>
            </a:r>
          </a:p>
          <a:p>
            <a:pPr marL="0" indent="0">
              <a:buNone/>
            </a:pPr>
            <a:endParaRPr lang="en-US" sz="2000" dirty="0"/>
          </a:p>
        </p:txBody>
      </p:sp>
      <p:pic>
        <p:nvPicPr>
          <p:cNvPr id="10" name="Picture 9">
            <a:extLst>
              <a:ext uri="{FF2B5EF4-FFF2-40B4-BE49-F238E27FC236}">
                <a16:creationId xmlns:a16="http://schemas.microsoft.com/office/drawing/2014/main" id="{172AF6F1-AB20-6944-A350-E62B53DFE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740246"/>
            <a:ext cx="4248472" cy="2354036"/>
          </a:xfrm>
          <a:prstGeom prst="rect">
            <a:avLst/>
          </a:prstGeom>
        </p:spPr>
      </p:pic>
    </p:spTree>
    <p:extLst>
      <p:ext uri="{BB962C8B-B14F-4D97-AF65-F5344CB8AC3E}">
        <p14:creationId xmlns:p14="http://schemas.microsoft.com/office/powerpoint/2010/main" val="254058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0"/>
            <a:ext cx="4506951" cy="6858000"/>
          </a:xfrm>
          <a:prstGeom prst="rect">
            <a:avLst/>
          </a:prstGeom>
        </p:spPr>
      </p:pic>
      <p:sp>
        <p:nvSpPr>
          <p:cNvPr id="9" name="Rectangle 8"/>
          <p:cNvSpPr/>
          <p:nvPr/>
        </p:nvSpPr>
        <p:spPr>
          <a:xfrm>
            <a:off x="2195736" y="404664"/>
            <a:ext cx="2808312" cy="108012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solidFill>
                <a:prstClr val="black"/>
              </a:solidFill>
            </a:endParaRPr>
          </a:p>
        </p:txBody>
      </p:sp>
      <p:sp>
        <p:nvSpPr>
          <p:cNvPr id="10" name="TextBox 9"/>
          <p:cNvSpPr txBox="1"/>
          <p:nvPr/>
        </p:nvSpPr>
        <p:spPr>
          <a:xfrm>
            <a:off x="7103070" y="81498"/>
            <a:ext cx="1152128" cy="461665"/>
          </a:xfrm>
          <a:prstGeom prst="rect">
            <a:avLst/>
          </a:prstGeom>
          <a:noFill/>
        </p:spPr>
        <p:txBody>
          <a:bodyPr wrap="square" rtlCol="0">
            <a:spAutoFit/>
          </a:bodyPr>
          <a:lstStyle/>
          <a:p>
            <a:r>
              <a:rPr lang="en-GB" sz="1200" dirty="0">
                <a:solidFill>
                  <a:schemeClr val="accent4">
                    <a:lumMod val="50000"/>
                  </a:schemeClr>
                </a:solidFill>
                <a:latin typeface="Arial" panose="020B0604020202020204" pitchFamily="34" charset="0"/>
                <a:cs typeface="Arial" panose="020B0604020202020204" pitchFamily="34" charset="0"/>
              </a:rPr>
              <a:t>Shetland Islands</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85" y="5877272"/>
            <a:ext cx="1649267" cy="512243"/>
          </a:xfrm>
          <a:prstGeom prst="rect">
            <a:avLst/>
          </a:prstGeom>
        </p:spPr>
      </p:pic>
      <p:sp>
        <p:nvSpPr>
          <p:cNvPr id="2" name="TextBox 1">
            <a:extLst>
              <a:ext uri="{FF2B5EF4-FFF2-40B4-BE49-F238E27FC236}">
                <a16:creationId xmlns:a16="http://schemas.microsoft.com/office/drawing/2014/main" id="{613059DE-873F-CF40-A37D-ACC8C6C529AB}"/>
              </a:ext>
            </a:extLst>
          </p:cNvPr>
          <p:cNvSpPr txBox="1"/>
          <p:nvPr/>
        </p:nvSpPr>
        <p:spPr>
          <a:xfrm>
            <a:off x="5939464" y="1772816"/>
            <a:ext cx="108012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Orkney Islands </a:t>
            </a:r>
          </a:p>
        </p:txBody>
      </p:sp>
      <p:sp>
        <p:nvSpPr>
          <p:cNvPr id="3" name="TextBox 2">
            <a:extLst>
              <a:ext uri="{FF2B5EF4-FFF2-40B4-BE49-F238E27FC236}">
                <a16:creationId xmlns:a16="http://schemas.microsoft.com/office/drawing/2014/main" id="{DCCDA4D0-CBB5-0449-921F-6FF39890FB0C}"/>
              </a:ext>
            </a:extLst>
          </p:cNvPr>
          <p:cNvSpPr txBox="1"/>
          <p:nvPr/>
        </p:nvSpPr>
        <p:spPr>
          <a:xfrm>
            <a:off x="755576" y="2234481"/>
            <a:ext cx="187220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Western Isles </a:t>
            </a:r>
          </a:p>
          <a:p>
            <a:r>
              <a:rPr lang="en-US" sz="1200" dirty="0">
                <a:latin typeface="Arial" panose="020B0604020202020204" pitchFamily="34" charset="0"/>
                <a:cs typeface="Arial" panose="020B0604020202020204" pitchFamily="34" charset="0"/>
              </a:rPr>
              <a:t>(Na h-</a:t>
            </a:r>
            <a:r>
              <a:rPr lang="en-US" sz="1200" dirty="0" err="1">
                <a:latin typeface="Arial" panose="020B0604020202020204" pitchFamily="34" charset="0"/>
                <a:cs typeface="Arial" panose="020B0604020202020204" pitchFamily="34" charset="0"/>
              </a:rPr>
              <a:t>Eileanan</a:t>
            </a:r>
            <a:r>
              <a:rPr lang="en-US" sz="1200" dirty="0">
                <a:latin typeface="Arial" panose="020B0604020202020204" pitchFamily="34" charset="0"/>
                <a:cs typeface="Arial" panose="020B0604020202020204" pitchFamily="34" charset="0"/>
              </a:rPr>
              <a:t> Siar) </a:t>
            </a:r>
          </a:p>
        </p:txBody>
      </p:sp>
      <p:sp>
        <p:nvSpPr>
          <p:cNvPr id="4" name="TextBox 3"/>
          <p:cNvSpPr txBox="1"/>
          <p:nvPr/>
        </p:nvSpPr>
        <p:spPr>
          <a:xfrm>
            <a:off x="251520" y="260648"/>
            <a:ext cx="4464496" cy="1569660"/>
          </a:xfrm>
          <a:prstGeom prst="rect">
            <a:avLst/>
          </a:prstGeom>
          <a:noFill/>
        </p:spPr>
        <p:txBody>
          <a:bodyPr wrap="square" rtlCol="0">
            <a:spAutoFit/>
          </a:bodyPr>
          <a:lstStyle/>
          <a:p>
            <a:r>
              <a:rPr lang="en-IE" sz="3200" dirty="0">
                <a:latin typeface="Arial" panose="020B0604020202020204" pitchFamily="34" charset="0"/>
                <a:cs typeface="Arial" panose="020B0604020202020204" pitchFamily="34" charset="0"/>
              </a:rPr>
              <a:t>The challenges of  teacher leadership in a Scottish context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86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45224"/>
            <a:ext cx="8229600" cy="1143000"/>
          </a:xfrm>
        </p:spPr>
        <p:txBody>
          <a:bodyPr>
            <a:normAutofit fontScale="90000"/>
          </a:bodyPr>
          <a:lstStyle/>
          <a:p>
            <a:r>
              <a:rPr lang="en-GB" sz="6000" b="1" dirty="0">
                <a:solidFill>
                  <a:schemeClr val="accent4">
                    <a:lumMod val="50000"/>
                  </a:schemeClr>
                </a:solidFill>
              </a:rPr>
              <a:t>Agency</a:t>
            </a:r>
            <a:r>
              <a:rPr lang="en-GB" dirty="0">
                <a:solidFill>
                  <a:schemeClr val="accent4">
                    <a:lumMod val="50000"/>
                  </a:schemeClr>
                </a:solidFill>
              </a:rPr>
              <a:t> </a:t>
            </a:r>
            <a:br>
              <a:rPr lang="en-GB" dirty="0">
                <a:solidFill>
                  <a:schemeClr val="accent4">
                    <a:lumMod val="50000"/>
                  </a:schemeClr>
                </a:solidFill>
              </a:rPr>
            </a:br>
            <a:r>
              <a:rPr lang="en-GB" sz="1100" i="1" dirty="0"/>
              <a:t>Model for ecological Agency (Priestly, M, </a:t>
            </a:r>
            <a:r>
              <a:rPr lang="en-GB" sz="1100" i="1" dirty="0" err="1"/>
              <a:t>Biesta</a:t>
            </a:r>
            <a:r>
              <a:rPr lang="en-GB" sz="1100" i="1" dirty="0"/>
              <a:t>, G and Robinson, S, 2015: 30) </a:t>
            </a:r>
            <a:endParaRPr lang="en-GB" sz="1100" dirty="0">
              <a:solidFill>
                <a:schemeClr val="accent4">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0731597"/>
              </p:ext>
            </p:extLst>
          </p:nvPr>
        </p:nvGraphicFramePr>
        <p:xfrm>
          <a:off x="467544" y="33265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2699792" y="2780928"/>
            <a:ext cx="720080" cy="720080"/>
          </a:xfrm>
          <a:prstGeom prst="rightArrow">
            <a:avLst>
              <a:gd name="adj1" fmla="val 31859"/>
              <a:gd name="adj2"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 name="Right Arrow 5"/>
          <p:cNvSpPr/>
          <p:nvPr/>
        </p:nvSpPr>
        <p:spPr>
          <a:xfrm rot="5400000">
            <a:off x="4139952" y="4797152"/>
            <a:ext cx="720080" cy="720080"/>
          </a:xfrm>
          <a:prstGeom prst="rightArrow">
            <a:avLst>
              <a:gd name="adj1" fmla="val 31859"/>
              <a:gd name="adj2"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7" name="Right Arrow 6"/>
          <p:cNvSpPr/>
          <p:nvPr/>
        </p:nvSpPr>
        <p:spPr>
          <a:xfrm flipH="1">
            <a:off x="5724128" y="2780928"/>
            <a:ext cx="792088" cy="720080"/>
          </a:xfrm>
          <a:prstGeom prst="rightArrow">
            <a:avLst>
              <a:gd name="adj1" fmla="val 31859"/>
              <a:gd name="adj2"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0565" y="6288005"/>
            <a:ext cx="1649267" cy="512243"/>
          </a:xfrm>
          <a:prstGeom prst="rect">
            <a:avLst/>
          </a:prstGeom>
        </p:spPr>
      </p:pic>
    </p:spTree>
    <p:extLst>
      <p:ext uri="{BB962C8B-B14F-4D97-AF65-F5344CB8AC3E}">
        <p14:creationId xmlns:p14="http://schemas.microsoft.com/office/powerpoint/2010/main" val="1354990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dirty="0">
                <a:solidFill>
                  <a:schemeClr val="accent4">
                    <a:lumMod val="50000"/>
                  </a:schemeClr>
                </a:solidFill>
                <a:latin typeface="Arial" panose="020B0604020202020204" pitchFamily="34" charset="0"/>
                <a:cs typeface="Arial" panose="020B0604020202020204" pitchFamily="34" charset="0"/>
              </a:rPr>
              <a:t>Inter-Authority Developing Leadership programme</a:t>
            </a:r>
            <a:endParaRPr lang="en-GB" sz="3600" dirty="0">
              <a:solidFill>
                <a:schemeClr val="accent4">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4569371"/>
          </a:xfrm>
        </p:spPr>
        <p:txBody>
          <a:bodyPr>
            <a:normAutofit fontScale="25000" lnSpcReduction="20000"/>
          </a:bodyPr>
          <a:lstStyle/>
          <a:p>
            <a:pPr marL="0" indent="0">
              <a:buNone/>
            </a:pPr>
            <a:r>
              <a:rPr lang="en-US" sz="9600" b="1" dirty="0">
                <a:latin typeface="Arial" panose="020B0604020202020204" pitchFamily="34" charset="0"/>
                <a:cs typeface="Arial" panose="020B0604020202020204" pitchFamily="34" charset="0"/>
              </a:rPr>
              <a:t>Aims:</a:t>
            </a:r>
            <a:endParaRPr lang="en-GB" sz="9600" dirty="0">
              <a:latin typeface="Arial" panose="020B0604020202020204" pitchFamily="34" charset="0"/>
              <a:cs typeface="Arial" panose="020B0604020202020204" pitchFamily="34" charset="0"/>
            </a:endParaRPr>
          </a:p>
          <a:p>
            <a:pPr lvl="0"/>
            <a:r>
              <a:rPr lang="en-US" sz="8000" dirty="0">
                <a:latin typeface="Arial" panose="020B0604020202020204" pitchFamily="34" charset="0"/>
                <a:cs typeface="Arial" panose="020B0604020202020204" pitchFamily="34" charset="0"/>
              </a:rPr>
              <a:t>To explore leadership of learning</a:t>
            </a:r>
            <a:endParaRPr lang="en-GB" sz="8000" dirty="0">
              <a:latin typeface="Arial" panose="020B0604020202020204" pitchFamily="34" charset="0"/>
              <a:cs typeface="Arial" panose="020B0604020202020204" pitchFamily="34" charset="0"/>
            </a:endParaRPr>
          </a:p>
          <a:p>
            <a:pPr lvl="0"/>
            <a:r>
              <a:rPr lang="en-US" sz="8000" dirty="0">
                <a:latin typeface="Arial" panose="020B0604020202020204" pitchFamily="34" charset="0"/>
                <a:cs typeface="Arial" panose="020B0604020202020204" pitchFamily="34" charset="0"/>
              </a:rPr>
              <a:t>To lead an enquiry focused development</a:t>
            </a:r>
            <a:endParaRPr lang="en-GB" sz="8000" dirty="0">
              <a:latin typeface="Arial" panose="020B0604020202020204" pitchFamily="34" charset="0"/>
              <a:cs typeface="Arial" panose="020B0604020202020204" pitchFamily="34" charset="0"/>
            </a:endParaRPr>
          </a:p>
          <a:p>
            <a:pPr lvl="0"/>
            <a:r>
              <a:rPr lang="en-US" sz="8000" dirty="0">
                <a:latin typeface="Arial" panose="020B0604020202020204" pitchFamily="34" charset="0"/>
                <a:cs typeface="Arial" panose="020B0604020202020204" pitchFamily="34" charset="0"/>
              </a:rPr>
              <a:t>To develop skills in educational leadership</a:t>
            </a:r>
          </a:p>
          <a:p>
            <a:pPr lvl="0"/>
            <a:endParaRPr lang="en-US" sz="4800" dirty="0">
              <a:latin typeface="Arial" panose="020B0604020202020204" pitchFamily="34" charset="0"/>
              <a:cs typeface="Arial" panose="020B0604020202020204" pitchFamily="34" charset="0"/>
            </a:endParaRPr>
          </a:p>
          <a:p>
            <a:pPr marL="0" lvl="0" indent="0">
              <a:buNone/>
            </a:pPr>
            <a:r>
              <a:rPr lang="en-US" sz="9600" b="1" dirty="0">
                <a:latin typeface="Arial" panose="020B0604020202020204" pitchFamily="34" charset="0"/>
                <a:cs typeface="Arial" panose="020B0604020202020204" pitchFamily="34" charset="0"/>
              </a:rPr>
              <a:t>Structure: </a:t>
            </a:r>
            <a:r>
              <a:rPr lang="en-US" sz="8000" dirty="0">
                <a:latin typeface="Arial" panose="020B0604020202020204" pitchFamily="34" charset="0"/>
                <a:cs typeface="Arial" panose="020B0604020202020204" pitchFamily="34" charset="0"/>
              </a:rPr>
              <a:t>three taught days, interwoven with online webinars in mixed authority groups</a:t>
            </a:r>
          </a:p>
          <a:p>
            <a:pPr marL="0" lvl="0" indent="0">
              <a:buNone/>
            </a:pPr>
            <a:endParaRPr lang="en-US" sz="4800" dirty="0">
              <a:latin typeface="Arial" panose="020B0604020202020204" pitchFamily="34" charset="0"/>
              <a:cs typeface="Arial" panose="020B0604020202020204" pitchFamily="34" charset="0"/>
            </a:endParaRPr>
          </a:p>
          <a:p>
            <a:pPr marL="0" lvl="0" indent="0">
              <a:buNone/>
            </a:pPr>
            <a:r>
              <a:rPr lang="en-US" sz="9600" b="1" dirty="0">
                <a:latin typeface="Arial" panose="020B0604020202020204" pitchFamily="34" charset="0"/>
                <a:cs typeface="Arial" panose="020B0604020202020204" pitchFamily="34" charset="0"/>
              </a:rPr>
              <a:t>Content: </a:t>
            </a:r>
            <a:r>
              <a:rPr lang="en-US" sz="8000" dirty="0">
                <a:latin typeface="Arial" panose="020B0604020202020204" pitchFamily="34" charset="0"/>
                <a:cs typeface="Arial" panose="020B0604020202020204" pitchFamily="34" charset="0"/>
              </a:rPr>
              <a:t>starts with the values base in the professional standards:  social justice, integrity, trust and respect, professional commitment. We consider these in relation to professional and island value systems, and  explore understandings of educational leadership. Reflective journals and practitioner enquiry are introduced as tools to support the development of work in school. </a:t>
            </a:r>
          </a:p>
          <a:p>
            <a:pPr marL="0" lvl="0" indent="0">
              <a:buNone/>
            </a:pPr>
            <a:r>
              <a:rPr lang="en-US" sz="8000" dirty="0">
                <a:latin typeface="Arial" panose="020B0604020202020204" pitchFamily="34" charset="0"/>
                <a:cs typeface="Arial" panose="020B0604020202020204" pitchFamily="34" charset="0"/>
              </a:rPr>
              <a:t>The programme is designed to support teachers to lead a project in school that fits with their knowledge, skills or responsibilities. </a:t>
            </a:r>
          </a:p>
          <a:p>
            <a:pPr marL="0" indent="0" algn="r">
              <a:buNone/>
            </a:pPr>
            <a:endParaRPr lang="en-US" sz="9600" dirty="0">
              <a:latin typeface="Arial" panose="020B0604020202020204" pitchFamily="34" charset="0"/>
              <a:cs typeface="Arial" panose="020B0604020202020204" pitchFamily="34" charset="0"/>
            </a:endParaRPr>
          </a:p>
          <a:p>
            <a:pPr marL="0" indent="0" algn="r">
              <a:buNone/>
            </a:pPr>
            <a:endParaRPr lang="en-US" sz="9600" dirty="0">
              <a:latin typeface="Arial" panose="020B0604020202020204" pitchFamily="34" charset="0"/>
              <a:cs typeface="Arial" panose="020B0604020202020204" pitchFamily="34" charset="0"/>
            </a:endParaRPr>
          </a:p>
          <a:p>
            <a:pPr marL="0" indent="0" algn="r">
              <a:buNone/>
            </a:pPr>
            <a:endParaRPr lang="en-US" sz="9600" dirty="0">
              <a:latin typeface="Arial" panose="020B0604020202020204" pitchFamily="34" charset="0"/>
              <a:cs typeface="Arial" panose="020B0604020202020204" pitchFamily="34" charset="0"/>
            </a:endParaRPr>
          </a:p>
          <a:p>
            <a:pPr marL="0" indent="0" algn="r">
              <a:buNone/>
            </a:pPr>
            <a:endParaRPr lang="en-US" sz="9600" dirty="0">
              <a:latin typeface="Arial" panose="020B0604020202020204" pitchFamily="34" charset="0"/>
              <a:cs typeface="Arial" panose="020B0604020202020204" pitchFamily="34" charset="0"/>
            </a:endParaRPr>
          </a:p>
          <a:p>
            <a:pPr marL="0" indent="0" algn="r">
              <a:buNone/>
            </a:pPr>
            <a:endParaRPr lang="en-US" sz="96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buNone/>
            </a:pPr>
            <a:endParaRPr lang="en-US" sz="2000" dirty="0"/>
          </a:p>
        </p:txBody>
      </p:sp>
      <p:pic>
        <p:nvPicPr>
          <p:cNvPr id="1025" name="Picture 1" descr="page7image7956939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0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5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chemeClr val="accent4">
                    <a:lumMod val="50000"/>
                  </a:schemeClr>
                </a:solidFill>
                <a:latin typeface="Arial" panose="020B0604020202020204" pitchFamily="34" charset="0"/>
                <a:cs typeface="Arial" panose="020B0604020202020204" pitchFamily="34" charset="0"/>
              </a:rPr>
              <a:t>Design group themes  </a:t>
            </a:r>
          </a:p>
        </p:txBody>
      </p:sp>
      <p:sp>
        <p:nvSpPr>
          <p:cNvPr id="3" name="Content Placeholder 2"/>
          <p:cNvSpPr>
            <a:spLocks noGrp="1"/>
          </p:cNvSpPr>
          <p:nvPr>
            <p:ph idx="1"/>
          </p:nvPr>
        </p:nvSpPr>
        <p:spPr>
          <a:xfrm>
            <a:off x="457200" y="1417638"/>
            <a:ext cx="8229600" cy="4708525"/>
          </a:xfrm>
        </p:spPr>
        <p:txBody>
          <a:bodyPr>
            <a:normAutofit fontScale="40000" lnSpcReduction="20000"/>
          </a:bodyPr>
          <a:lstStyle/>
          <a:p>
            <a:pPr marL="0" indent="0">
              <a:buNone/>
            </a:pPr>
            <a:r>
              <a:rPr lang="en-US" sz="5000" b="1" dirty="0">
                <a:latin typeface="Arial" panose="020B0604020202020204" pitchFamily="34" charset="0"/>
                <a:cs typeface="Arial" panose="020B0604020202020204" pitchFamily="34" charset="0"/>
              </a:rPr>
              <a:t>Opening up opportunities: </a:t>
            </a:r>
            <a:r>
              <a:rPr lang="en-US" sz="5000" dirty="0">
                <a:latin typeface="Arial" panose="020B0604020202020204" pitchFamily="34" charset="0"/>
                <a:cs typeface="Arial" panose="020B0604020202020204" pitchFamily="34" charset="0"/>
              </a:rPr>
              <a:t>encouraging, supporting, developing, leading learning, curriculum</a:t>
            </a:r>
          </a:p>
          <a:p>
            <a:pPr marL="0" indent="0">
              <a:buNone/>
            </a:pPr>
            <a:endParaRPr lang="en-US" sz="5000" dirty="0">
              <a:latin typeface="Arial" panose="020B0604020202020204" pitchFamily="34" charset="0"/>
              <a:cs typeface="Arial" panose="020B0604020202020204" pitchFamily="34" charset="0"/>
            </a:endParaRPr>
          </a:p>
          <a:p>
            <a:pPr marL="0" indent="0">
              <a:buNone/>
            </a:pPr>
            <a:r>
              <a:rPr lang="en-US" sz="5000" b="1" dirty="0">
                <a:latin typeface="Arial" panose="020B0604020202020204" pitchFamily="34" charset="0"/>
                <a:cs typeface="Arial" panose="020B0604020202020204" pitchFamily="34" charset="0"/>
              </a:rPr>
              <a:t>Values:  </a:t>
            </a:r>
            <a:r>
              <a:rPr lang="en-US" sz="5000" dirty="0">
                <a:latin typeface="Arial" panose="020B0604020202020204" pitchFamily="34" charset="0"/>
                <a:cs typeface="Arial" panose="020B0604020202020204" pitchFamily="34" charset="0"/>
              </a:rPr>
              <a:t>island values, supporting leadership, professional values, school ethos,     	community values</a:t>
            </a:r>
          </a:p>
          <a:p>
            <a:pPr marL="0" indent="0">
              <a:buNone/>
            </a:pPr>
            <a:endParaRPr lang="en-US" sz="5000" dirty="0">
              <a:latin typeface="Arial" panose="020B0604020202020204" pitchFamily="34" charset="0"/>
              <a:cs typeface="Arial" panose="020B0604020202020204" pitchFamily="34" charset="0"/>
            </a:endParaRPr>
          </a:p>
          <a:p>
            <a:pPr marL="0" indent="0">
              <a:buNone/>
            </a:pPr>
            <a:r>
              <a:rPr lang="en-US" sz="5000" b="1" dirty="0">
                <a:latin typeface="Arial" panose="020B0604020202020204" pitchFamily="34" charset="0"/>
                <a:cs typeface="Arial" panose="020B0604020202020204" pitchFamily="34" charset="0"/>
              </a:rPr>
              <a:t>Creating leaders: </a:t>
            </a:r>
            <a:r>
              <a:rPr lang="en-US" sz="5000" dirty="0">
                <a:latin typeface="Arial" panose="020B0604020202020204" pitchFamily="34" charset="0"/>
                <a:cs typeface="Arial" panose="020B0604020202020204" pitchFamily="34" charset="0"/>
              </a:rPr>
              <a:t>leading in their own school, between schools, leading curriculum, sharing practice, working with others</a:t>
            </a:r>
          </a:p>
          <a:p>
            <a:pPr marL="0" indent="0" algn="r">
              <a:buNone/>
            </a:pPr>
            <a:endParaRPr lang="en-US" sz="5000" dirty="0">
              <a:latin typeface="Arial" panose="020B0604020202020204" pitchFamily="34" charset="0"/>
              <a:cs typeface="Arial" panose="020B0604020202020204" pitchFamily="34" charset="0"/>
            </a:endParaRPr>
          </a:p>
          <a:p>
            <a:pPr marL="0" indent="0" algn="r">
              <a:buNone/>
            </a:pPr>
            <a:endParaRPr lang="en-US" sz="5000" dirty="0">
              <a:latin typeface="Arial" panose="020B0604020202020204" pitchFamily="34" charset="0"/>
              <a:cs typeface="Arial" panose="020B0604020202020204" pitchFamily="34" charset="0"/>
            </a:endParaRPr>
          </a:p>
          <a:p>
            <a:pPr marL="0" indent="0" algn="r">
              <a:buNone/>
            </a:pPr>
            <a:endParaRPr lang="en-US" sz="5000" dirty="0">
              <a:latin typeface="Arial" panose="020B0604020202020204" pitchFamily="34" charset="0"/>
              <a:cs typeface="Arial" panose="020B0604020202020204" pitchFamily="34" charset="0"/>
            </a:endParaRPr>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r>
              <a:rPr lang="en-US" sz="2000" dirty="0"/>
              <a:t>						</a:t>
            </a:r>
          </a:p>
          <a:p>
            <a:pPr marL="0" indent="0" algn="r">
              <a:buNone/>
            </a:pPr>
            <a:endParaRPr lang="en-US" sz="20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3500" dirty="0">
              <a:latin typeface="Arial" panose="020B0604020202020204" pitchFamily="34" charset="0"/>
              <a:cs typeface="Arial" panose="020B0604020202020204" pitchFamily="34" charset="0"/>
            </a:endParaRPr>
          </a:p>
          <a:p>
            <a:pPr marL="0" indent="0" algn="ctr">
              <a:buNone/>
            </a:pPr>
            <a:r>
              <a:rPr lang="en-US" sz="3000" dirty="0">
                <a:latin typeface="Arial" panose="020B0604020202020204" pitchFamily="34" charset="0"/>
                <a:cs typeface="Arial" panose="020B0604020202020204" pitchFamily="34" charset="0"/>
              </a:rPr>
              <a:t>The </a:t>
            </a:r>
            <a:r>
              <a:rPr lang="en-US" sz="3000" dirty="0" err="1">
                <a:latin typeface="Arial" panose="020B0604020202020204" pitchFamily="34" charset="0"/>
                <a:cs typeface="Arial" panose="020B0604020202020204" pitchFamily="34" charset="0"/>
              </a:rPr>
              <a:t>Midhowe</a:t>
            </a:r>
            <a:r>
              <a:rPr lang="en-US" sz="3000" dirty="0">
                <a:latin typeface="Arial" panose="020B0604020202020204" pitchFamily="34" charset="0"/>
                <a:cs typeface="Arial" panose="020B0604020202020204" pitchFamily="34" charset="0"/>
              </a:rPr>
              <a:t> Broch, </a:t>
            </a:r>
            <a:r>
              <a:rPr lang="en-US" sz="3000" dirty="0" err="1">
                <a:latin typeface="Arial" panose="020B0604020202020204" pitchFamily="34" charset="0"/>
                <a:cs typeface="Arial" panose="020B0604020202020204" pitchFamily="34" charset="0"/>
              </a:rPr>
              <a:t>Rousay</a:t>
            </a:r>
            <a:r>
              <a:rPr lang="en-US" sz="3000" dirty="0">
                <a:latin typeface="Arial" panose="020B0604020202020204" pitchFamily="34" charset="0"/>
                <a:cs typeface="Arial" panose="020B0604020202020204" pitchFamily="34" charset="0"/>
              </a:rPr>
              <a:t>, Orkney</a:t>
            </a:r>
          </a:p>
          <a:p>
            <a:pPr marL="0" indent="0">
              <a:buNone/>
            </a:pPr>
            <a:endParaRPr lang="en-US" sz="2000" dirty="0"/>
          </a:p>
        </p:txBody>
      </p:sp>
      <p:pic>
        <p:nvPicPr>
          <p:cNvPr id="6" name="Picture 5">
            <a:extLst>
              <a:ext uri="{FF2B5EF4-FFF2-40B4-BE49-F238E27FC236}">
                <a16:creationId xmlns:a16="http://schemas.microsoft.com/office/drawing/2014/main" id="{B2E42501-5FD7-6A4D-A6BD-F28D974DE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149080"/>
            <a:ext cx="2621029" cy="1965772"/>
          </a:xfrm>
          <a:prstGeom prst="rect">
            <a:avLst/>
          </a:prstGeom>
        </p:spPr>
      </p:pic>
    </p:spTree>
    <p:extLst>
      <p:ext uri="{BB962C8B-B14F-4D97-AF65-F5344CB8AC3E}">
        <p14:creationId xmlns:p14="http://schemas.microsoft.com/office/powerpoint/2010/main" val="4141510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chemeClr val="accent4">
                    <a:lumMod val="50000"/>
                  </a:schemeClr>
                </a:solidFill>
                <a:latin typeface="Arial" panose="020B0604020202020204" pitchFamily="34" charset="0"/>
                <a:cs typeface="Arial" panose="020B0604020202020204" pitchFamily="34" charset="0"/>
              </a:rPr>
              <a:t>Participant themes</a:t>
            </a:r>
          </a:p>
        </p:txBody>
      </p:sp>
      <p:sp>
        <p:nvSpPr>
          <p:cNvPr id="3" name="Content Placeholder 2"/>
          <p:cNvSpPr>
            <a:spLocks noGrp="1"/>
          </p:cNvSpPr>
          <p:nvPr>
            <p:ph idx="1"/>
          </p:nvPr>
        </p:nvSpPr>
        <p:spPr>
          <a:xfrm>
            <a:off x="457200" y="1268760"/>
            <a:ext cx="8229600" cy="4857403"/>
          </a:xfrm>
        </p:spPr>
        <p:txBody>
          <a:bodyPr>
            <a:normAutofit fontScale="32500" lnSpcReduction="20000"/>
          </a:bodyPr>
          <a:lstStyle/>
          <a:p>
            <a:pPr marL="0" indent="0">
              <a:buNone/>
            </a:pPr>
            <a:r>
              <a:rPr lang="en-US" sz="6000" b="1" dirty="0">
                <a:latin typeface="Arial" panose="020B0604020202020204" pitchFamily="34" charset="0"/>
                <a:cs typeface="Arial" panose="020B0604020202020204" pitchFamily="34" charset="0"/>
              </a:rPr>
              <a:t>Opportunity: s</a:t>
            </a:r>
            <a:r>
              <a:rPr lang="en-US" sz="6000" dirty="0">
                <a:latin typeface="Arial" panose="020B0604020202020204" pitchFamily="34" charset="0"/>
                <a:cs typeface="Arial" panose="020B0604020202020204" pitchFamily="34" charset="0"/>
              </a:rPr>
              <a:t>omething new, career development, ‘</a:t>
            </a:r>
            <a:r>
              <a:rPr lang="en-US" sz="6000" dirty="0" err="1">
                <a:latin typeface="Arial" panose="020B0604020202020204" pitchFamily="34" charset="0"/>
                <a:cs typeface="Arial" panose="020B0604020202020204" pitchFamily="34" charset="0"/>
              </a:rPr>
              <a:t>authorisation</a:t>
            </a:r>
            <a:r>
              <a:rPr lang="en-US" sz="6000" dirty="0">
                <a:latin typeface="Arial" panose="020B0604020202020204" pitchFamily="34" charset="0"/>
                <a:cs typeface="Arial" panose="020B0604020202020204" pitchFamily="34" charset="0"/>
              </a:rPr>
              <a:t>’ to lead</a:t>
            </a:r>
          </a:p>
          <a:p>
            <a:pPr marL="0" indent="0">
              <a:buNone/>
            </a:pPr>
            <a:endParaRPr lang="en-US" sz="6000" dirty="0">
              <a:latin typeface="Arial" panose="020B0604020202020204" pitchFamily="34" charset="0"/>
              <a:cs typeface="Arial" panose="020B0604020202020204" pitchFamily="34" charset="0"/>
            </a:endParaRPr>
          </a:p>
          <a:p>
            <a:pPr marL="0" indent="0">
              <a:buNone/>
            </a:pPr>
            <a:r>
              <a:rPr lang="en-US" sz="6000" b="1" dirty="0">
                <a:latin typeface="Arial" panose="020B0604020202020204" pitchFamily="34" charset="0"/>
                <a:cs typeface="Arial" panose="020B0604020202020204" pitchFamily="34" charset="0"/>
              </a:rPr>
              <a:t>Working with others: </a:t>
            </a:r>
            <a:r>
              <a:rPr lang="en-US" sz="6000" dirty="0">
                <a:latin typeface="Arial" panose="020B0604020202020204" pitchFamily="34" charset="0"/>
                <a:cs typeface="Arial" panose="020B0604020202020204" pitchFamily="34" charset="0"/>
              </a:rPr>
              <a:t>meeting teachers from across the authority, space to discuss, space to share ideas, wider connections, hearing different views</a:t>
            </a:r>
          </a:p>
          <a:p>
            <a:pPr marL="0" indent="0">
              <a:buNone/>
            </a:pPr>
            <a:endParaRPr lang="en-US" sz="6000" dirty="0">
              <a:latin typeface="Arial" panose="020B0604020202020204" pitchFamily="34" charset="0"/>
              <a:cs typeface="Arial" panose="020B0604020202020204" pitchFamily="34" charset="0"/>
            </a:endParaRPr>
          </a:p>
          <a:p>
            <a:pPr marL="0" indent="0">
              <a:buNone/>
            </a:pPr>
            <a:r>
              <a:rPr lang="en-US" sz="6000" b="1" dirty="0">
                <a:latin typeface="Arial" panose="020B0604020202020204" pitchFamily="34" charset="0"/>
                <a:cs typeface="Arial" panose="020B0604020202020204" pitchFamily="34" charset="0"/>
              </a:rPr>
              <a:t>Structured professional learning: </a:t>
            </a:r>
            <a:r>
              <a:rPr lang="en-US" sz="6000" dirty="0">
                <a:latin typeface="Arial" panose="020B0604020202020204" pitchFamily="34" charset="0"/>
                <a:cs typeface="Arial" panose="020B0604020202020204" pitchFamily="34" charset="0"/>
              </a:rPr>
              <a:t>reading, discussion, no written work required, practitioner enquiry supported, outcomes shared through workshops at an </a:t>
            </a:r>
            <a:r>
              <a:rPr lang="en-US" sz="6000" dirty="0" err="1">
                <a:latin typeface="Arial" panose="020B0604020202020204" pitchFamily="34" charset="0"/>
                <a:cs typeface="Arial" panose="020B0604020202020204" pitchFamily="34" charset="0"/>
              </a:rPr>
              <a:t>inservice</a:t>
            </a:r>
            <a:r>
              <a:rPr lang="en-US" sz="6000" dirty="0">
                <a:latin typeface="Arial" panose="020B0604020202020204" pitchFamily="34" charset="0"/>
                <a:cs typeface="Arial" panose="020B0604020202020204" pitchFamily="34" charset="0"/>
              </a:rPr>
              <a:t> (professional learning) day</a:t>
            </a:r>
          </a:p>
          <a:p>
            <a:pPr marL="0" indent="0" algn="r">
              <a:buNone/>
            </a:pPr>
            <a:endParaRPr lang="en-US" sz="6000" dirty="0">
              <a:latin typeface="Arial" panose="020B0604020202020204" pitchFamily="34" charset="0"/>
              <a:cs typeface="Arial" panose="020B0604020202020204" pitchFamily="34" charset="0"/>
            </a:endParaRPr>
          </a:p>
          <a:p>
            <a:pPr marL="0" indent="0" algn="r">
              <a:buNone/>
            </a:pPr>
            <a:endParaRPr lang="en-US" sz="5100" dirty="0">
              <a:latin typeface="Arial" panose="020B0604020202020204" pitchFamily="34" charset="0"/>
              <a:cs typeface="Arial" panose="020B0604020202020204" pitchFamily="34" charset="0"/>
            </a:endParaRPr>
          </a:p>
          <a:p>
            <a:pPr marL="0" indent="0" algn="r">
              <a:buNone/>
            </a:pPr>
            <a:endParaRPr lang="en-US" sz="5100" dirty="0">
              <a:latin typeface="Arial" panose="020B0604020202020204" pitchFamily="34" charset="0"/>
              <a:cs typeface="Arial" panose="020B0604020202020204" pitchFamily="34" charset="0"/>
            </a:endParaRPr>
          </a:p>
          <a:p>
            <a:pPr marL="0" indent="0" algn="r">
              <a:buNone/>
            </a:pPr>
            <a:endParaRPr lang="en-US" sz="2000" dirty="0"/>
          </a:p>
          <a:p>
            <a:pPr marL="0" indent="0" algn="r">
              <a:buNone/>
            </a:pPr>
            <a:endParaRPr lang="en-US" sz="2000" dirty="0"/>
          </a:p>
          <a:p>
            <a:pPr marL="0" indent="0" algn="r">
              <a:buNone/>
            </a:pPr>
            <a:r>
              <a:rPr lang="en-US" sz="2000" dirty="0"/>
              <a:t>						</a:t>
            </a:r>
          </a:p>
          <a:p>
            <a:pPr marL="0" indent="0" algn="r">
              <a:buNone/>
            </a:pPr>
            <a:endParaRPr lang="en-US" sz="2000" dirty="0">
              <a:latin typeface="Arial" panose="020B0604020202020204" pitchFamily="34" charset="0"/>
              <a:cs typeface="Arial" panose="020B0604020202020204" pitchFamily="34" charset="0"/>
            </a:endParaRPr>
          </a:p>
          <a:p>
            <a:pPr marL="0" indent="0" algn="r">
              <a:buNone/>
            </a:pPr>
            <a:endParaRPr lang="en-US" sz="20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r">
              <a:buNone/>
            </a:pPr>
            <a:endParaRPr lang="en-US" sz="1500" dirty="0">
              <a:latin typeface="Arial" panose="020B0604020202020204" pitchFamily="34" charset="0"/>
              <a:cs typeface="Arial" panose="020B0604020202020204" pitchFamily="34" charset="0"/>
            </a:endParaRPr>
          </a:p>
          <a:p>
            <a:pPr marL="0" indent="0" algn="ctr">
              <a:buNone/>
            </a:pPr>
            <a:endParaRPr lang="en-US" sz="2500" dirty="0">
              <a:latin typeface="Arial" panose="020B0604020202020204" pitchFamily="34" charset="0"/>
              <a:cs typeface="Arial" panose="020B0604020202020204" pitchFamily="34" charset="0"/>
            </a:endParaRPr>
          </a:p>
          <a:p>
            <a:pPr marL="0" indent="0" algn="ctr">
              <a:buNone/>
            </a:pPr>
            <a:endParaRPr lang="en-US" sz="2500" dirty="0">
              <a:latin typeface="Arial" panose="020B0604020202020204" pitchFamily="34" charset="0"/>
              <a:cs typeface="Arial" panose="020B0604020202020204" pitchFamily="34" charset="0"/>
            </a:endParaRPr>
          </a:p>
          <a:p>
            <a:pPr marL="0" indent="0" algn="ctr">
              <a:buNone/>
            </a:pPr>
            <a:endParaRPr lang="en-US" sz="2500" dirty="0">
              <a:latin typeface="Arial" panose="020B0604020202020204" pitchFamily="34" charset="0"/>
              <a:cs typeface="Arial" panose="020B0604020202020204" pitchFamily="34" charset="0"/>
            </a:endParaRPr>
          </a:p>
          <a:p>
            <a:pPr marL="0" indent="0" algn="ctr">
              <a:buNone/>
            </a:pPr>
            <a:r>
              <a:rPr lang="en-US" sz="2500" dirty="0">
                <a:latin typeface="Arial" panose="020B0604020202020204" pitchFamily="34" charset="0"/>
                <a:cs typeface="Arial" panose="020B0604020202020204" pitchFamily="34" charset="0"/>
              </a:rPr>
              <a:t>The </a:t>
            </a:r>
            <a:r>
              <a:rPr lang="en-US" sz="2500" dirty="0" err="1">
                <a:latin typeface="Arial" panose="020B0604020202020204" pitchFamily="34" charset="0"/>
                <a:cs typeface="Arial" panose="020B0604020202020204" pitchFamily="34" charset="0"/>
              </a:rPr>
              <a:t>Midhowe</a:t>
            </a:r>
            <a:r>
              <a:rPr lang="en-US" sz="2500" dirty="0">
                <a:latin typeface="Arial" panose="020B0604020202020204" pitchFamily="34" charset="0"/>
                <a:cs typeface="Arial" panose="020B0604020202020204" pitchFamily="34" charset="0"/>
              </a:rPr>
              <a:t> Broch, </a:t>
            </a:r>
            <a:r>
              <a:rPr lang="en-US" sz="2500" dirty="0" err="1">
                <a:latin typeface="Arial" panose="020B0604020202020204" pitchFamily="34" charset="0"/>
                <a:cs typeface="Arial" panose="020B0604020202020204" pitchFamily="34" charset="0"/>
              </a:rPr>
              <a:t>Rousay</a:t>
            </a:r>
            <a:r>
              <a:rPr lang="en-US" sz="2500" dirty="0">
                <a:latin typeface="Arial" panose="020B0604020202020204" pitchFamily="34" charset="0"/>
                <a:cs typeface="Arial" panose="020B0604020202020204" pitchFamily="34" charset="0"/>
              </a:rPr>
              <a:t>, Orkney</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189C13B4-91D1-D34B-AEA8-5D0FF9A60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390213"/>
            <a:ext cx="2314600" cy="1735950"/>
          </a:xfrm>
          <a:prstGeom prst="rect">
            <a:avLst/>
          </a:prstGeom>
        </p:spPr>
      </p:pic>
    </p:spTree>
    <p:extLst>
      <p:ext uri="{BB962C8B-B14F-4D97-AF65-F5344CB8AC3E}">
        <p14:creationId xmlns:p14="http://schemas.microsoft.com/office/powerpoint/2010/main" val="3424173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chemeClr val="accent4">
                    <a:lumMod val="50000"/>
                  </a:schemeClr>
                </a:solidFill>
                <a:latin typeface="Arial" panose="020B0604020202020204" pitchFamily="34" charset="0"/>
                <a:cs typeface="Arial" panose="020B0604020202020204" pitchFamily="34" charset="0"/>
              </a:rPr>
              <a:t>Revisiting Participants</a:t>
            </a:r>
          </a:p>
        </p:txBody>
      </p:sp>
      <p:sp>
        <p:nvSpPr>
          <p:cNvPr id="3" name="Content Placeholder 2"/>
          <p:cNvSpPr>
            <a:spLocks noGrp="1"/>
          </p:cNvSpPr>
          <p:nvPr>
            <p:ph idx="1"/>
          </p:nvPr>
        </p:nvSpPr>
        <p:spPr>
          <a:xfrm>
            <a:off x="457200" y="1196752"/>
            <a:ext cx="8229600" cy="4929411"/>
          </a:xfrm>
        </p:spPr>
        <p:txBody>
          <a:bodyPr>
            <a:normAutofit fontScale="25000" lnSpcReduction="20000"/>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9600" dirty="0">
                <a:latin typeface="Arial" panose="020B0604020202020204" pitchFamily="34" charset="0"/>
                <a:cs typeface="Arial" panose="020B0604020202020204" pitchFamily="34" charset="0"/>
              </a:rPr>
              <a:t>Values:</a:t>
            </a:r>
          </a:p>
          <a:p>
            <a:pPr marL="0" indent="0" algn="ctr">
              <a:buNone/>
            </a:pPr>
            <a:r>
              <a:rPr lang="en-US" sz="9600" dirty="0">
                <a:latin typeface="Arial" panose="020B0604020202020204" pitchFamily="34" charset="0"/>
                <a:cs typeface="Arial" panose="020B0604020202020204" pitchFamily="34" charset="0"/>
              </a:rPr>
              <a:t>‘confirmed values that had been eroded’ </a:t>
            </a:r>
          </a:p>
          <a:p>
            <a:pPr marL="0" indent="0" algn="ctr">
              <a:buNone/>
            </a:pPr>
            <a:endParaRPr lang="en-US" sz="9600" dirty="0">
              <a:latin typeface="Arial" panose="020B0604020202020204" pitchFamily="34" charset="0"/>
              <a:cs typeface="Arial" panose="020B0604020202020204" pitchFamily="34" charset="0"/>
            </a:endParaRPr>
          </a:p>
          <a:p>
            <a:pPr marL="0" indent="0" algn="ctr">
              <a:buNone/>
            </a:pPr>
            <a:r>
              <a:rPr lang="en-US" sz="9600" dirty="0">
                <a:latin typeface="Arial" panose="020B0604020202020204" pitchFamily="34" charset="0"/>
                <a:cs typeface="Arial" panose="020B0604020202020204" pitchFamily="34" charset="0"/>
              </a:rPr>
              <a:t>‘relevant to our island communities’</a:t>
            </a:r>
          </a:p>
          <a:p>
            <a:pPr marL="0" indent="0" algn="ctr">
              <a:buNone/>
            </a:pPr>
            <a:endParaRPr lang="en-US" sz="9600" dirty="0">
              <a:latin typeface="Arial" panose="020B0604020202020204" pitchFamily="34" charset="0"/>
              <a:cs typeface="Arial" panose="020B0604020202020204" pitchFamily="34" charset="0"/>
            </a:endParaRPr>
          </a:p>
          <a:p>
            <a:pPr marL="0" indent="0" algn="ctr">
              <a:buNone/>
            </a:pPr>
            <a:r>
              <a:rPr lang="en-US" sz="9600" dirty="0">
                <a:latin typeface="Arial" panose="020B0604020202020204" pitchFamily="34" charset="0"/>
                <a:cs typeface="Arial" panose="020B0604020202020204" pitchFamily="34" charset="0"/>
              </a:rPr>
              <a:t>‘at the end of the day they are our GTCS values’</a:t>
            </a:r>
          </a:p>
          <a:p>
            <a:pPr marL="0" indent="0" algn="ctr">
              <a:buNone/>
            </a:pPr>
            <a:endParaRPr lang="en-US" sz="9600" dirty="0">
              <a:latin typeface="Arial" panose="020B0604020202020204" pitchFamily="34" charset="0"/>
              <a:cs typeface="Arial" panose="020B0604020202020204" pitchFamily="34" charset="0"/>
            </a:endParaRPr>
          </a:p>
          <a:p>
            <a:pPr marL="0" indent="0" algn="ctr">
              <a:buNone/>
            </a:pPr>
            <a:r>
              <a:rPr lang="en-US" sz="9600" dirty="0">
                <a:latin typeface="Arial" panose="020B0604020202020204" pitchFamily="34" charset="0"/>
                <a:cs typeface="Arial" panose="020B0604020202020204" pitchFamily="34" charset="0"/>
              </a:rPr>
              <a:t>‘confirmed the integrity of the profession’</a:t>
            </a:r>
          </a:p>
          <a:p>
            <a:pPr marL="0" indent="0" algn="r">
              <a:buNone/>
            </a:pPr>
            <a:endParaRPr lang="en-US" sz="9600" dirty="0">
              <a:latin typeface="Arial" panose="020B0604020202020204" pitchFamily="34" charset="0"/>
              <a:cs typeface="Arial" panose="020B0604020202020204" pitchFamily="34" charset="0"/>
            </a:endParaRPr>
          </a:p>
          <a:p>
            <a:pPr marL="0" indent="0" algn="r">
              <a:buNone/>
            </a:pPr>
            <a:endParaRPr lang="en-US" sz="9600" dirty="0">
              <a:latin typeface="Arial" panose="020B0604020202020204" pitchFamily="34" charset="0"/>
              <a:cs typeface="Arial" panose="020B0604020202020204" pitchFamily="34" charset="0"/>
            </a:endParaRPr>
          </a:p>
          <a:p>
            <a:pPr marL="0" indent="0" algn="r">
              <a:buNone/>
            </a:pPr>
            <a:endParaRPr lang="en-US" sz="7400" dirty="0">
              <a:latin typeface="Arial" panose="020B0604020202020204" pitchFamily="34" charset="0"/>
              <a:cs typeface="Arial" panose="020B0604020202020204" pitchFamily="34" charset="0"/>
            </a:endParaRPr>
          </a:p>
          <a:p>
            <a:pPr marL="0" indent="0" algn="r">
              <a:buNone/>
            </a:pPr>
            <a:r>
              <a:rPr lang="en-US" sz="7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p>
          <a:p>
            <a:pPr marL="0" indent="0" algn="r">
              <a:buNone/>
            </a:pPr>
            <a:endParaRPr lang="en-US" sz="2000" dirty="0">
              <a:latin typeface="Arial" panose="020B0604020202020204" pitchFamily="34" charset="0"/>
              <a:cs typeface="Arial" panose="020B0604020202020204" pitchFamily="34" charset="0"/>
            </a:endParaRPr>
          </a:p>
          <a:p>
            <a:pPr marL="0" indent="0" algn="r">
              <a:buNone/>
            </a:pPr>
            <a:endParaRPr lang="en-US" sz="2000" dirty="0">
              <a:latin typeface="Arial" panose="020B0604020202020204" pitchFamily="34" charset="0"/>
              <a:cs typeface="Arial" panose="020B0604020202020204" pitchFamily="34" charset="0"/>
            </a:endParaRPr>
          </a:p>
          <a:p>
            <a:pPr marL="0" indent="0" algn="r">
              <a:buNone/>
            </a:pPr>
            <a:endParaRPr lang="en-US" sz="1200" dirty="0">
              <a:latin typeface="Arial" panose="020B0604020202020204" pitchFamily="34" charset="0"/>
              <a:cs typeface="Arial" panose="020B0604020202020204" pitchFamily="34" charset="0"/>
            </a:endParaRPr>
          </a:p>
          <a:p>
            <a:pPr marL="0" indent="0" algn="r">
              <a:buNone/>
            </a:pPr>
            <a:endParaRPr lang="en-US" sz="1200" dirty="0">
              <a:latin typeface="Arial" panose="020B0604020202020204" pitchFamily="34" charset="0"/>
              <a:cs typeface="Arial" panose="020B0604020202020204" pitchFamily="34" charset="0"/>
            </a:endParaRPr>
          </a:p>
          <a:p>
            <a:pPr marL="0" indent="0" algn="r">
              <a:buNone/>
            </a:pPr>
            <a:endParaRPr lang="en-US" sz="1200" dirty="0">
              <a:latin typeface="Arial" panose="020B0604020202020204" pitchFamily="34" charset="0"/>
              <a:cs typeface="Arial" panose="020B0604020202020204" pitchFamily="34" charset="0"/>
            </a:endParaRPr>
          </a:p>
          <a:p>
            <a:pPr marL="0" indent="0" algn="r">
              <a:buNone/>
            </a:pPr>
            <a:endParaRPr lang="en-US" sz="1200" dirty="0">
              <a:latin typeface="Arial" panose="020B0604020202020204" pitchFamily="34" charset="0"/>
              <a:cs typeface="Arial" panose="020B0604020202020204" pitchFamily="34" charset="0"/>
            </a:endParaRPr>
          </a:p>
          <a:p>
            <a:pPr marL="0" indent="0" algn="r">
              <a:buNone/>
            </a:pPr>
            <a:endParaRPr lang="en-US" sz="1200" dirty="0">
              <a:latin typeface="Arial" panose="020B0604020202020204" pitchFamily="34" charset="0"/>
              <a:cs typeface="Arial" panose="020B0604020202020204" pitchFamily="34" charset="0"/>
            </a:endParaRPr>
          </a:p>
          <a:p>
            <a:pPr marL="0" indent="0" algn="r">
              <a:buNone/>
            </a:pPr>
            <a:endParaRPr lang="en-US" sz="1200" dirty="0">
              <a:latin typeface="Arial" panose="020B0604020202020204" pitchFamily="34" charset="0"/>
              <a:cs typeface="Arial" panose="020B0604020202020204" pitchFamily="34" charset="0"/>
            </a:endParaRPr>
          </a:p>
          <a:p>
            <a:pPr marL="0" indent="0" algn="ctr">
              <a:buNone/>
            </a:pPr>
            <a:r>
              <a:rPr lang="en-US" sz="3700" dirty="0" err="1">
                <a:latin typeface="Arial" panose="020B0604020202020204" pitchFamily="34" charset="0"/>
                <a:cs typeface="Arial" panose="020B0604020202020204" pitchFamily="34" charset="0"/>
              </a:rPr>
              <a:t>Luskentyre</a:t>
            </a:r>
            <a:r>
              <a:rPr lang="en-US" sz="3700" dirty="0">
                <a:latin typeface="Arial" panose="020B0604020202020204" pitchFamily="34" charset="0"/>
                <a:cs typeface="Arial" panose="020B0604020202020204" pitchFamily="34" charset="0"/>
              </a:rPr>
              <a:t>, Harris, Western Isles</a:t>
            </a:r>
          </a:p>
          <a:p>
            <a:pPr marL="0" indent="0">
              <a:buNone/>
            </a:pPr>
            <a:endParaRPr lang="en-US" sz="2000" dirty="0"/>
          </a:p>
          <a:p>
            <a:pPr marL="0" inden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29082096-B99B-AA4E-A833-1BD93E66D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21088"/>
            <a:ext cx="2540995" cy="1905075"/>
          </a:xfrm>
          <a:prstGeom prst="rect">
            <a:avLst/>
          </a:prstGeom>
        </p:spPr>
      </p:pic>
    </p:spTree>
    <p:extLst>
      <p:ext uri="{BB962C8B-B14F-4D97-AF65-F5344CB8AC3E}">
        <p14:creationId xmlns:p14="http://schemas.microsoft.com/office/powerpoint/2010/main" val="1251024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3624-A988-2B4B-9E14-4CFE490C7AAA}"/>
              </a:ext>
            </a:extLst>
          </p:cNvPr>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‘A personal tapestry of leadership’</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81E3F6E-DD6E-D243-B379-00C7B16C9983}"/>
              </a:ext>
            </a:extLst>
          </p:cNvPr>
          <p:cNvSpPr>
            <a:spLocks noGrp="1"/>
          </p:cNvSpPr>
          <p:nvPr>
            <p:ph sz="half" idx="2"/>
          </p:nvPr>
        </p:nvSpPr>
        <p:spPr>
          <a:xfrm>
            <a:off x="3707904" y="1600200"/>
            <a:ext cx="4978896" cy="4525963"/>
          </a:xfrm>
        </p:spPr>
        <p:txBody>
          <a:bodyPr>
            <a:normAutofit/>
          </a:bodyPr>
          <a:lstStyle/>
          <a:p>
            <a:pPr marL="0" indent="0">
              <a:buNone/>
            </a:pPr>
            <a:r>
              <a:rPr lang="en-US" sz="2400" dirty="0">
                <a:latin typeface="Arial" panose="020B0604020202020204" pitchFamily="34" charset="0"/>
                <a:cs typeface="Arial" panose="020B0604020202020204" pitchFamily="34" charset="0"/>
              </a:rPr>
              <a:t>Recognised skills</a:t>
            </a:r>
          </a:p>
          <a:p>
            <a:pPr marL="0" indent="0">
              <a:buNone/>
            </a:pPr>
            <a:r>
              <a:rPr lang="en-US" sz="2400" dirty="0">
                <a:latin typeface="Arial" panose="020B0604020202020204" pitchFamily="34" charset="0"/>
                <a:cs typeface="Arial" panose="020B0604020202020204" pitchFamily="34" charset="0"/>
              </a:rPr>
              <a:t>A leader in the classroom</a:t>
            </a:r>
          </a:p>
          <a:p>
            <a:pPr marL="0" indent="0">
              <a:buNone/>
            </a:pPr>
            <a:r>
              <a:rPr lang="en-US" sz="2400" dirty="0">
                <a:latin typeface="Arial" panose="020B0604020202020204" pitchFamily="34" charset="0"/>
                <a:cs typeface="Arial" panose="020B0604020202020204" pitchFamily="34" charset="0"/>
              </a:rPr>
              <a:t>How to work with others</a:t>
            </a:r>
          </a:p>
          <a:p>
            <a:pPr marL="0" indent="0">
              <a:buNone/>
            </a:pPr>
            <a:r>
              <a:rPr lang="en-US" sz="2400" dirty="0">
                <a:latin typeface="Arial" panose="020B0604020202020204" pitchFamily="34" charset="0"/>
                <a:cs typeface="Arial" panose="020B0604020202020204" pitchFamily="34" charset="0"/>
              </a:rPr>
              <a:t>Confidence to lead others</a:t>
            </a:r>
          </a:p>
          <a:p>
            <a:pPr marL="0" indent="0">
              <a:buNone/>
            </a:pPr>
            <a:r>
              <a:rPr lang="en-US" sz="2400" dirty="0">
                <a:latin typeface="Arial" panose="020B0604020202020204" pitchFamily="34" charset="0"/>
                <a:cs typeface="Arial" panose="020B0604020202020204" pitchFamily="34" charset="0"/>
              </a:rPr>
              <a:t>Taken on wisdom in a different way</a:t>
            </a:r>
          </a:p>
          <a:p>
            <a:pPr marL="0" indent="0">
              <a:buNone/>
            </a:pPr>
            <a:r>
              <a:rPr lang="en-US" sz="2400" dirty="0">
                <a:latin typeface="Arial" panose="020B0604020202020204" pitchFamily="34" charset="0"/>
                <a:cs typeface="Arial" panose="020B0604020202020204" pitchFamily="34" charset="0"/>
              </a:rPr>
              <a:t>Optimism</a:t>
            </a:r>
          </a:p>
          <a:p>
            <a:pPr marL="0" indent="0">
              <a:buNone/>
            </a:pPr>
            <a:r>
              <a:rPr lang="en-US" sz="2400" dirty="0">
                <a:latin typeface="Arial" panose="020B0604020202020204" pitchFamily="34" charset="0"/>
                <a:cs typeface="Arial" panose="020B0604020202020204" pitchFamily="34" charset="0"/>
              </a:rPr>
              <a:t>Developing a process of thinking</a:t>
            </a:r>
          </a:p>
          <a:p>
            <a:pPr marL="0" indent="0">
              <a:buNone/>
            </a:pPr>
            <a:r>
              <a:rPr lang="en-US" sz="2400" dirty="0">
                <a:latin typeface="Arial" panose="020B0604020202020204" pitchFamily="34" charset="0"/>
                <a:cs typeface="Arial" panose="020B0604020202020204" pitchFamily="34" charset="0"/>
              </a:rPr>
              <a:t>Nurturing and identified strengths</a:t>
            </a:r>
          </a:p>
          <a:p>
            <a:pPr marL="0" indent="0">
              <a:buNone/>
            </a:pPr>
            <a:r>
              <a:rPr lang="en-US" sz="2400" dirty="0">
                <a:latin typeface="Arial" panose="020B0604020202020204" pitchFamily="34" charset="0"/>
                <a:cs typeface="Arial" panose="020B0604020202020204" pitchFamily="34" charset="0"/>
              </a:rPr>
              <a:t>Up to date, current thinking</a:t>
            </a:r>
          </a:p>
          <a:p>
            <a:pPr marL="0" indent="0">
              <a:buNone/>
            </a:pPr>
            <a:r>
              <a:rPr lang="en-US" sz="2400" dirty="0">
                <a:latin typeface="Arial" panose="020B0604020202020204" pitchFamily="34" charset="0"/>
                <a:cs typeface="Arial" panose="020B0604020202020204" pitchFamily="34" charset="0"/>
              </a:rPr>
              <a:t>Communication skills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C1D4BDA0-7754-9D45-A778-51DB5D9D66E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5616" y="1600200"/>
            <a:ext cx="2235200" cy="4000500"/>
          </a:xfrm>
          <a:prstGeom prst="rect">
            <a:avLst/>
          </a:prstGeom>
        </p:spPr>
      </p:pic>
      <p:sp>
        <p:nvSpPr>
          <p:cNvPr id="6" name="TextBox 5">
            <a:extLst>
              <a:ext uri="{FF2B5EF4-FFF2-40B4-BE49-F238E27FC236}">
                <a16:creationId xmlns:a16="http://schemas.microsoft.com/office/drawing/2014/main" id="{D60C29DE-83BF-0049-8949-C0BCC3E609D5}"/>
              </a:ext>
            </a:extLst>
          </p:cNvPr>
          <p:cNvSpPr txBox="1"/>
          <p:nvPr/>
        </p:nvSpPr>
        <p:spPr>
          <a:xfrm>
            <a:off x="1187624" y="5805264"/>
            <a:ext cx="208823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Ring of </a:t>
            </a:r>
            <a:r>
              <a:rPr lang="en-US" sz="1200" dirty="0" err="1">
                <a:latin typeface="Arial" panose="020B0604020202020204" pitchFamily="34" charset="0"/>
                <a:cs typeface="Arial" panose="020B0604020202020204" pitchFamily="34" charset="0"/>
              </a:rPr>
              <a:t>Brodgar</a:t>
            </a:r>
            <a:r>
              <a:rPr lang="en-US" sz="1200" dirty="0">
                <a:latin typeface="Arial" panose="020B0604020202020204" pitchFamily="34" charset="0"/>
                <a:cs typeface="Arial" panose="020B0604020202020204" pitchFamily="34" charset="0"/>
              </a:rPr>
              <a:t>, Orkney</a:t>
            </a:r>
          </a:p>
        </p:txBody>
      </p:sp>
    </p:spTree>
    <p:extLst>
      <p:ext uri="{BB962C8B-B14F-4D97-AF65-F5344CB8AC3E}">
        <p14:creationId xmlns:p14="http://schemas.microsoft.com/office/powerpoint/2010/main" val="2007444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45B4B5A-FBC0-400B-90D8-77124BC14280}">
  <ds:schemaRefs>
    <ds:schemaRef ds:uri="ESRI.ArcGIS.Mapping.OfficeIntegration.PowerPointInfo"/>
  </ds:schemaRefs>
</ds:datastoreItem>
</file>

<file path=customXml/itemProps2.xml><?xml version="1.0" encoding="utf-8"?>
<ds:datastoreItem xmlns:ds="http://schemas.openxmlformats.org/officeDocument/2006/customXml" ds:itemID="{5BFFF8F4-CD13-45FF-9120-C178C6E0D061}">
  <ds:schemaRefs>
    <ds:schemaRef ds:uri="ESRI.ArcGIS.Mapping.OfficeIntegration.PowerPointInfo"/>
  </ds:schemaRefs>
</ds:datastoreItem>
</file>

<file path=customXml/itemProps3.xml><?xml version="1.0" encoding="utf-8"?>
<ds:datastoreItem xmlns:ds="http://schemas.openxmlformats.org/officeDocument/2006/customXml" ds:itemID="{CA429898-6411-41AC-8BCE-E7FBFA2B1FB8}">
  <ds:schemaRefs>
    <ds:schemaRef ds:uri="ESRI.ArcGIS.Mapping.OfficeIntegration.PowerPointInfo"/>
  </ds:schemaRefs>
</ds:datastoreItem>
</file>

<file path=customXml/itemProps4.xml><?xml version="1.0" encoding="utf-8"?>
<ds:datastoreItem xmlns:ds="http://schemas.openxmlformats.org/officeDocument/2006/customXml" ds:itemID="{36776872-FA02-4C7A-BD8A-2477D92ADA5E}">
  <ds:schemaRefs>
    <ds:schemaRef ds:uri="ESRI.ArcGIS.Mapping.OfficeIntegration.PowerPointInfo"/>
  </ds:schemaRefs>
</ds:datastoreItem>
</file>

<file path=customXml/itemProps5.xml><?xml version="1.0" encoding="utf-8"?>
<ds:datastoreItem xmlns:ds="http://schemas.openxmlformats.org/officeDocument/2006/customXml" ds:itemID="{108FB455-5375-4352-A0DA-6B6EA5FE565B}">
  <ds:schemaRefs>
    <ds:schemaRef ds:uri="ESRI.ArcGIS.Mapping.OfficeIntegration.PowerPointInfo"/>
  </ds:schemaRefs>
</ds:datastoreItem>
</file>

<file path=customXml/itemProps6.xml><?xml version="1.0" encoding="utf-8"?>
<ds:datastoreItem xmlns:ds="http://schemas.openxmlformats.org/officeDocument/2006/customXml" ds:itemID="{FF26302D-F62F-46DE-BB07-5F3B138414C9}">
  <ds:schemaRefs>
    <ds:schemaRef ds:uri="ESRI.ArcGIS.Mapping.OfficeIntegration.PowerPointInfo"/>
  </ds:schemaRefs>
</ds:datastoreItem>
</file>

<file path=customXml/itemProps7.xml><?xml version="1.0" encoding="utf-8"?>
<ds:datastoreItem xmlns:ds="http://schemas.openxmlformats.org/officeDocument/2006/customXml" ds:itemID="{3E589445-3B56-443C-8FD2-8047198682D4}">
  <ds:schemaRefs>
    <ds:schemaRef ds:uri="ESRI.ArcGIS.Mapping.OfficeIntegration.PowerPointInfo"/>
  </ds:schemaRefs>
</ds:datastoreItem>
</file>

<file path=customXml/itemProps8.xml><?xml version="1.0" encoding="utf-8"?>
<ds:datastoreItem xmlns:ds="http://schemas.openxmlformats.org/officeDocument/2006/customXml" ds:itemID="{CA98AF43-3A8B-4FDA-A61B-4C9F9AED8EF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5712</TotalTime>
  <Words>499</Words>
  <Application>Microsoft Office PowerPoint</Application>
  <PresentationFormat>On-screen Show (4:3)</PresentationFormat>
  <Paragraphs>184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Courier New</vt:lpstr>
      <vt:lpstr>Office Theme</vt:lpstr>
      <vt:lpstr>PowerPoint Presentation</vt:lpstr>
      <vt:lpstr>Building capacity for Rural Leadership </vt:lpstr>
      <vt:lpstr>PowerPoint Presentation</vt:lpstr>
      <vt:lpstr>Agency  Model for ecological Agency (Priestly, M, Biesta, G and Robinson, S, 2015: 30) </vt:lpstr>
      <vt:lpstr>Inter-Authority Developing Leadership programme</vt:lpstr>
      <vt:lpstr>Design group themes  </vt:lpstr>
      <vt:lpstr>Participant themes</vt:lpstr>
      <vt:lpstr>Revisiting Participants</vt:lpstr>
      <vt:lpstr> ‘A personal tapestry of leadership’ </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in14hc</dc:creator>
  <cp:lastModifiedBy>Morag Redford</cp:lastModifiedBy>
  <cp:revision>170</cp:revision>
  <cp:lastPrinted>2018-07-26T10:48:14Z</cp:lastPrinted>
  <dcterms:created xsi:type="dcterms:W3CDTF">2016-02-24T17:37:32Z</dcterms:created>
  <dcterms:modified xsi:type="dcterms:W3CDTF">2018-07-26T10:54:20Z</dcterms:modified>
</cp:coreProperties>
</file>