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6"/>
  </p:notesMasterIdLst>
  <p:sldIdLst>
    <p:sldId id="256" r:id="rId2"/>
    <p:sldId id="277" r:id="rId3"/>
    <p:sldId id="270" r:id="rId4"/>
    <p:sldId id="257" r:id="rId5"/>
    <p:sldId id="258" r:id="rId6"/>
    <p:sldId id="259" r:id="rId7"/>
    <p:sldId id="278" r:id="rId8"/>
    <p:sldId id="260" r:id="rId9"/>
    <p:sldId id="261" r:id="rId10"/>
    <p:sldId id="262" r:id="rId11"/>
    <p:sldId id="273" r:id="rId12"/>
    <p:sldId id="274" r:id="rId13"/>
    <p:sldId id="275" r:id="rId14"/>
    <p:sldId id="279" r:id="rId15"/>
    <p:sldId id="276" r:id="rId16"/>
    <p:sldId id="280" r:id="rId17"/>
    <p:sldId id="263" r:id="rId18"/>
    <p:sldId id="265" r:id="rId19"/>
    <p:sldId id="264" r:id="rId20"/>
    <p:sldId id="266" r:id="rId21"/>
    <p:sldId id="268" r:id="rId22"/>
    <p:sldId id="267" r:id="rId23"/>
    <p:sldId id="269" r:id="rId24"/>
    <p:sldId id="281" r:id="rId2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830"/>
    <p:restoredTop sz="94582"/>
  </p:normalViewPr>
  <p:slideViewPr>
    <p:cSldViewPr snapToGrid="0" snapToObjects="1">
      <p:cViewPr varScale="1">
        <p:scale>
          <a:sx n="115" d="100"/>
          <a:sy n="115" d="100"/>
        </p:scale>
        <p:origin x="232" y="296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diagrams/_rels/data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sv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image" Target="../media/image4.svg"/><Relationship Id="rId1" Type="http://schemas.openxmlformats.org/officeDocument/2006/relationships/image" Target="../media/image3.png"/><Relationship Id="rId6" Type="http://schemas.openxmlformats.org/officeDocument/2006/relationships/image" Target="../media/image8.svg"/><Relationship Id="rId5" Type="http://schemas.openxmlformats.org/officeDocument/2006/relationships/image" Target="../media/image7.png"/><Relationship Id="rId4" Type="http://schemas.openxmlformats.org/officeDocument/2006/relationships/image" Target="../media/image6.svg"/></Relationships>
</file>

<file path=ppt/diagrams/_rels/drawing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sv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image" Target="../media/image4.svg"/><Relationship Id="rId1" Type="http://schemas.openxmlformats.org/officeDocument/2006/relationships/image" Target="../media/image3.png"/><Relationship Id="rId6" Type="http://schemas.openxmlformats.org/officeDocument/2006/relationships/image" Target="../media/image8.svg"/><Relationship Id="rId5" Type="http://schemas.openxmlformats.org/officeDocument/2006/relationships/image" Target="../media/image7.png"/><Relationship Id="rId4" Type="http://schemas.openxmlformats.org/officeDocument/2006/relationships/image" Target="../media/image6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AADC3B8-3E73-467D-9408-32CCFAAA3D64}" type="doc">
      <dgm:prSet loTypeId="urn:microsoft.com/office/officeart/2005/8/layout/vList2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A892F48A-10A7-4F70-96E9-B125020C0E63}">
      <dgm:prSet/>
      <dgm:spPr/>
      <dgm:t>
        <a:bodyPr/>
        <a:lstStyle/>
        <a:p>
          <a:r>
            <a:rPr lang="en-US" dirty="0"/>
            <a:t>A fall in the home/outdoors</a:t>
          </a:r>
        </a:p>
      </dgm:t>
    </dgm:pt>
    <dgm:pt modelId="{CB8C1826-0F37-4A0D-8634-9FE4F1A071E3}" type="parTrans" cxnId="{309F2A83-0D69-4E44-B361-273657E369C9}">
      <dgm:prSet/>
      <dgm:spPr/>
      <dgm:t>
        <a:bodyPr/>
        <a:lstStyle/>
        <a:p>
          <a:endParaRPr lang="en-US"/>
        </a:p>
      </dgm:t>
    </dgm:pt>
    <dgm:pt modelId="{32B36F8B-809B-4403-BFB1-A04D276B9D2A}" type="sibTrans" cxnId="{309F2A83-0D69-4E44-B361-273657E369C9}">
      <dgm:prSet/>
      <dgm:spPr/>
      <dgm:t>
        <a:bodyPr/>
        <a:lstStyle/>
        <a:p>
          <a:endParaRPr lang="en-US"/>
        </a:p>
      </dgm:t>
    </dgm:pt>
    <dgm:pt modelId="{D5848B08-6092-473C-9DC7-AA1E43B5EF35}">
      <dgm:prSet/>
      <dgm:spPr/>
      <dgm:t>
        <a:bodyPr/>
        <a:lstStyle/>
        <a:p>
          <a:r>
            <a:rPr lang="en-US" dirty="0"/>
            <a:t>Chronic Illness or disease and ADL’s.</a:t>
          </a:r>
        </a:p>
        <a:p>
          <a:r>
            <a:rPr lang="en-US" dirty="0"/>
            <a:t>(Activities of Daily Living (ADL)</a:t>
          </a:r>
        </a:p>
      </dgm:t>
    </dgm:pt>
    <dgm:pt modelId="{7908F036-DAF3-4120-9EB4-CEBD1486E36A}" type="parTrans" cxnId="{E57782E9-199C-40C1-A1F6-80744B8616F6}">
      <dgm:prSet/>
      <dgm:spPr/>
      <dgm:t>
        <a:bodyPr/>
        <a:lstStyle/>
        <a:p>
          <a:endParaRPr lang="en-US"/>
        </a:p>
      </dgm:t>
    </dgm:pt>
    <dgm:pt modelId="{B44A0A78-A220-4A38-888A-D501F3C7A864}" type="sibTrans" cxnId="{E57782E9-199C-40C1-A1F6-80744B8616F6}">
      <dgm:prSet/>
      <dgm:spPr/>
      <dgm:t>
        <a:bodyPr/>
        <a:lstStyle/>
        <a:p>
          <a:endParaRPr lang="en-US"/>
        </a:p>
      </dgm:t>
    </dgm:pt>
    <dgm:pt modelId="{7AA9F90E-7512-4A29-9526-5EDC98BCDB1C}">
      <dgm:prSet/>
      <dgm:spPr/>
      <dgm:t>
        <a:bodyPr/>
        <a:lstStyle/>
        <a:p>
          <a:r>
            <a:rPr lang="en-US" dirty="0" err="1"/>
            <a:t>Alz</a:t>
          </a:r>
          <a:r>
            <a:rPr lang="en-US" dirty="0"/>
            <a:t> or Dementia</a:t>
          </a:r>
        </a:p>
      </dgm:t>
    </dgm:pt>
    <dgm:pt modelId="{2E423372-E717-4084-A3B8-29FB7E723A65}" type="parTrans" cxnId="{95D5E3FD-7C8D-440F-99FE-5874F2399656}">
      <dgm:prSet/>
      <dgm:spPr/>
      <dgm:t>
        <a:bodyPr/>
        <a:lstStyle/>
        <a:p>
          <a:endParaRPr lang="en-US"/>
        </a:p>
      </dgm:t>
    </dgm:pt>
    <dgm:pt modelId="{A6761602-D89D-490E-AB85-0A0684E384A4}" type="sibTrans" cxnId="{95D5E3FD-7C8D-440F-99FE-5874F2399656}">
      <dgm:prSet/>
      <dgm:spPr/>
      <dgm:t>
        <a:bodyPr/>
        <a:lstStyle/>
        <a:p>
          <a:endParaRPr lang="en-US"/>
        </a:p>
      </dgm:t>
    </dgm:pt>
    <dgm:pt modelId="{3AD8C76E-BE58-4994-AA65-72E1EA4AA415}">
      <dgm:prSet/>
      <dgm:spPr/>
      <dgm:t>
        <a:bodyPr/>
        <a:lstStyle/>
        <a:p>
          <a:r>
            <a:rPr lang="en-US" dirty="0"/>
            <a:t>Unable to navigate/care for home</a:t>
          </a:r>
        </a:p>
        <a:p>
          <a:r>
            <a:rPr lang="en-US" dirty="0"/>
            <a:t>(Instrumental Activities of Daily Living (IADL’s)</a:t>
          </a:r>
        </a:p>
      </dgm:t>
    </dgm:pt>
    <dgm:pt modelId="{12EEB5D5-007E-49C0-9141-A833F0A2BFC1}" type="parTrans" cxnId="{A0B14588-7188-4634-959D-05A0785F14F2}">
      <dgm:prSet/>
      <dgm:spPr/>
      <dgm:t>
        <a:bodyPr/>
        <a:lstStyle/>
        <a:p>
          <a:endParaRPr lang="en-US"/>
        </a:p>
      </dgm:t>
    </dgm:pt>
    <dgm:pt modelId="{5676C56B-BA66-4967-AC19-C4E91EA265CA}" type="sibTrans" cxnId="{A0B14588-7188-4634-959D-05A0785F14F2}">
      <dgm:prSet/>
      <dgm:spPr/>
      <dgm:t>
        <a:bodyPr/>
        <a:lstStyle/>
        <a:p>
          <a:endParaRPr lang="en-US"/>
        </a:p>
      </dgm:t>
    </dgm:pt>
    <dgm:pt modelId="{D8EE3932-2CD8-405D-A280-7817C2415ADA}">
      <dgm:prSet/>
      <dgm:spPr/>
      <dgm:t>
        <a:bodyPr/>
        <a:lstStyle/>
        <a:p>
          <a:r>
            <a:rPr lang="en-US"/>
            <a:t>Choice</a:t>
          </a:r>
        </a:p>
      </dgm:t>
    </dgm:pt>
    <dgm:pt modelId="{70F8E2BE-DDF7-43D6-840E-33FC05D6E8B5}" type="parTrans" cxnId="{44F6A10D-14C5-4D02-BB56-B9FCBC4531E8}">
      <dgm:prSet/>
      <dgm:spPr/>
      <dgm:t>
        <a:bodyPr/>
        <a:lstStyle/>
        <a:p>
          <a:endParaRPr lang="en-US"/>
        </a:p>
      </dgm:t>
    </dgm:pt>
    <dgm:pt modelId="{C3FF27CD-1BF0-4712-87F9-1226A1485DEE}" type="sibTrans" cxnId="{44F6A10D-14C5-4D02-BB56-B9FCBC4531E8}">
      <dgm:prSet/>
      <dgm:spPr/>
      <dgm:t>
        <a:bodyPr/>
        <a:lstStyle/>
        <a:p>
          <a:endParaRPr lang="en-US"/>
        </a:p>
      </dgm:t>
    </dgm:pt>
    <dgm:pt modelId="{BB699F11-A70E-9243-9521-20F3B3AE6B59}" type="pres">
      <dgm:prSet presAssocID="{2AADC3B8-3E73-467D-9408-32CCFAAA3D64}" presName="linear" presStyleCnt="0">
        <dgm:presLayoutVars>
          <dgm:animLvl val="lvl"/>
          <dgm:resizeHandles val="exact"/>
        </dgm:presLayoutVars>
      </dgm:prSet>
      <dgm:spPr/>
    </dgm:pt>
    <dgm:pt modelId="{FEA169AE-3A71-3A4F-A0BD-ECCF5BFE85E2}" type="pres">
      <dgm:prSet presAssocID="{A892F48A-10A7-4F70-96E9-B125020C0E63}" presName="parentText" presStyleLbl="node1" presStyleIdx="0" presStyleCnt="4">
        <dgm:presLayoutVars>
          <dgm:chMax val="0"/>
          <dgm:bulletEnabled val="1"/>
        </dgm:presLayoutVars>
      </dgm:prSet>
      <dgm:spPr/>
    </dgm:pt>
    <dgm:pt modelId="{D15962F5-1330-E14D-8597-5AB783BB1BF7}" type="pres">
      <dgm:prSet presAssocID="{32B36F8B-809B-4403-BFB1-A04D276B9D2A}" presName="spacer" presStyleCnt="0"/>
      <dgm:spPr/>
    </dgm:pt>
    <dgm:pt modelId="{E2DF62BB-CCE6-2E4A-A27A-C80075D5C4ED}" type="pres">
      <dgm:prSet presAssocID="{D5848B08-6092-473C-9DC7-AA1E43B5EF35}" presName="parentText" presStyleLbl="node1" presStyleIdx="1" presStyleCnt="4">
        <dgm:presLayoutVars>
          <dgm:chMax val="0"/>
          <dgm:bulletEnabled val="1"/>
        </dgm:presLayoutVars>
      </dgm:prSet>
      <dgm:spPr/>
    </dgm:pt>
    <dgm:pt modelId="{87D183F8-990F-AE45-B1D5-18F4D28645DD}" type="pres">
      <dgm:prSet presAssocID="{D5848B08-6092-473C-9DC7-AA1E43B5EF35}" presName="childText" presStyleLbl="revTx" presStyleIdx="0" presStyleCnt="1">
        <dgm:presLayoutVars>
          <dgm:bulletEnabled val="1"/>
        </dgm:presLayoutVars>
      </dgm:prSet>
      <dgm:spPr/>
    </dgm:pt>
    <dgm:pt modelId="{D34FA7E5-D838-0F41-9F3F-A933F979B0F3}" type="pres">
      <dgm:prSet presAssocID="{3AD8C76E-BE58-4994-AA65-72E1EA4AA415}" presName="parentText" presStyleLbl="node1" presStyleIdx="2" presStyleCnt="4">
        <dgm:presLayoutVars>
          <dgm:chMax val="0"/>
          <dgm:bulletEnabled val="1"/>
        </dgm:presLayoutVars>
      </dgm:prSet>
      <dgm:spPr/>
    </dgm:pt>
    <dgm:pt modelId="{0F0A8AFB-835F-4649-BA71-C099AC67A7B4}" type="pres">
      <dgm:prSet presAssocID="{5676C56B-BA66-4967-AC19-C4E91EA265CA}" presName="spacer" presStyleCnt="0"/>
      <dgm:spPr/>
    </dgm:pt>
    <dgm:pt modelId="{3FAA36E2-DABC-444F-885A-59B10CCFABFE}" type="pres">
      <dgm:prSet presAssocID="{D8EE3932-2CD8-405D-A280-7817C2415ADA}" presName="parentText" presStyleLbl="node1" presStyleIdx="3" presStyleCnt="4">
        <dgm:presLayoutVars>
          <dgm:chMax val="0"/>
          <dgm:bulletEnabled val="1"/>
        </dgm:presLayoutVars>
      </dgm:prSet>
      <dgm:spPr/>
    </dgm:pt>
  </dgm:ptLst>
  <dgm:cxnLst>
    <dgm:cxn modelId="{44F6A10D-14C5-4D02-BB56-B9FCBC4531E8}" srcId="{2AADC3B8-3E73-467D-9408-32CCFAAA3D64}" destId="{D8EE3932-2CD8-405D-A280-7817C2415ADA}" srcOrd="3" destOrd="0" parTransId="{70F8E2BE-DDF7-43D6-840E-33FC05D6E8B5}" sibTransId="{C3FF27CD-1BF0-4712-87F9-1226A1485DEE}"/>
    <dgm:cxn modelId="{A153AA1F-0CAE-FD4E-91C1-DA7BA6C61B5A}" type="presOf" srcId="{3AD8C76E-BE58-4994-AA65-72E1EA4AA415}" destId="{D34FA7E5-D838-0F41-9F3F-A933F979B0F3}" srcOrd="0" destOrd="0" presId="urn:microsoft.com/office/officeart/2005/8/layout/vList2"/>
    <dgm:cxn modelId="{309F2A83-0D69-4E44-B361-273657E369C9}" srcId="{2AADC3B8-3E73-467D-9408-32CCFAAA3D64}" destId="{A892F48A-10A7-4F70-96E9-B125020C0E63}" srcOrd="0" destOrd="0" parTransId="{CB8C1826-0F37-4A0D-8634-9FE4F1A071E3}" sibTransId="{32B36F8B-809B-4403-BFB1-A04D276B9D2A}"/>
    <dgm:cxn modelId="{A0B14588-7188-4634-959D-05A0785F14F2}" srcId="{2AADC3B8-3E73-467D-9408-32CCFAAA3D64}" destId="{3AD8C76E-BE58-4994-AA65-72E1EA4AA415}" srcOrd="2" destOrd="0" parTransId="{12EEB5D5-007E-49C0-9141-A833F0A2BFC1}" sibTransId="{5676C56B-BA66-4967-AC19-C4E91EA265CA}"/>
    <dgm:cxn modelId="{36381C8D-481D-AC4F-819F-9430D7C61E50}" type="presOf" srcId="{D8EE3932-2CD8-405D-A280-7817C2415ADA}" destId="{3FAA36E2-DABC-444F-885A-59B10CCFABFE}" srcOrd="0" destOrd="0" presId="urn:microsoft.com/office/officeart/2005/8/layout/vList2"/>
    <dgm:cxn modelId="{445F06A0-80D4-F14B-8DFF-2A0E7344E4B5}" type="presOf" srcId="{D5848B08-6092-473C-9DC7-AA1E43B5EF35}" destId="{E2DF62BB-CCE6-2E4A-A27A-C80075D5C4ED}" srcOrd="0" destOrd="0" presId="urn:microsoft.com/office/officeart/2005/8/layout/vList2"/>
    <dgm:cxn modelId="{C456C3A0-B2F0-4E49-BE56-C1353410A057}" type="presOf" srcId="{2AADC3B8-3E73-467D-9408-32CCFAAA3D64}" destId="{BB699F11-A70E-9243-9521-20F3B3AE6B59}" srcOrd="0" destOrd="0" presId="urn:microsoft.com/office/officeart/2005/8/layout/vList2"/>
    <dgm:cxn modelId="{79318EBC-12AB-5944-94DB-49658DC63B2D}" type="presOf" srcId="{7AA9F90E-7512-4A29-9526-5EDC98BCDB1C}" destId="{87D183F8-990F-AE45-B1D5-18F4D28645DD}" srcOrd="0" destOrd="0" presId="urn:microsoft.com/office/officeart/2005/8/layout/vList2"/>
    <dgm:cxn modelId="{DC955ABF-F6A7-2145-B0A2-E15B3628A02A}" type="presOf" srcId="{A892F48A-10A7-4F70-96E9-B125020C0E63}" destId="{FEA169AE-3A71-3A4F-A0BD-ECCF5BFE85E2}" srcOrd="0" destOrd="0" presId="urn:microsoft.com/office/officeart/2005/8/layout/vList2"/>
    <dgm:cxn modelId="{E57782E9-199C-40C1-A1F6-80744B8616F6}" srcId="{2AADC3B8-3E73-467D-9408-32CCFAAA3D64}" destId="{D5848B08-6092-473C-9DC7-AA1E43B5EF35}" srcOrd="1" destOrd="0" parTransId="{7908F036-DAF3-4120-9EB4-CEBD1486E36A}" sibTransId="{B44A0A78-A220-4A38-888A-D501F3C7A864}"/>
    <dgm:cxn modelId="{95D5E3FD-7C8D-440F-99FE-5874F2399656}" srcId="{D5848B08-6092-473C-9DC7-AA1E43B5EF35}" destId="{7AA9F90E-7512-4A29-9526-5EDC98BCDB1C}" srcOrd="0" destOrd="0" parTransId="{2E423372-E717-4084-A3B8-29FB7E723A65}" sibTransId="{A6761602-D89D-490E-AB85-0A0684E384A4}"/>
    <dgm:cxn modelId="{3F0DF356-CC9D-B045-9E74-8381F0CF6B7A}" type="presParOf" srcId="{BB699F11-A70E-9243-9521-20F3B3AE6B59}" destId="{FEA169AE-3A71-3A4F-A0BD-ECCF5BFE85E2}" srcOrd="0" destOrd="0" presId="urn:microsoft.com/office/officeart/2005/8/layout/vList2"/>
    <dgm:cxn modelId="{A307ED11-0453-8644-807A-D4ED277F5466}" type="presParOf" srcId="{BB699F11-A70E-9243-9521-20F3B3AE6B59}" destId="{D15962F5-1330-E14D-8597-5AB783BB1BF7}" srcOrd="1" destOrd="0" presId="urn:microsoft.com/office/officeart/2005/8/layout/vList2"/>
    <dgm:cxn modelId="{D9ACE022-FA5A-B348-9C85-6264E2C3D307}" type="presParOf" srcId="{BB699F11-A70E-9243-9521-20F3B3AE6B59}" destId="{E2DF62BB-CCE6-2E4A-A27A-C80075D5C4ED}" srcOrd="2" destOrd="0" presId="urn:microsoft.com/office/officeart/2005/8/layout/vList2"/>
    <dgm:cxn modelId="{8F502194-D833-F84E-8969-A50BDCF51067}" type="presParOf" srcId="{BB699F11-A70E-9243-9521-20F3B3AE6B59}" destId="{87D183F8-990F-AE45-B1D5-18F4D28645DD}" srcOrd="3" destOrd="0" presId="urn:microsoft.com/office/officeart/2005/8/layout/vList2"/>
    <dgm:cxn modelId="{BA2B8026-7BF9-DE49-A40A-EEAB9E63201D}" type="presParOf" srcId="{BB699F11-A70E-9243-9521-20F3B3AE6B59}" destId="{D34FA7E5-D838-0F41-9F3F-A933F979B0F3}" srcOrd="4" destOrd="0" presId="urn:microsoft.com/office/officeart/2005/8/layout/vList2"/>
    <dgm:cxn modelId="{D6AEA233-269A-2945-B5AD-184576E0B3F1}" type="presParOf" srcId="{BB699F11-A70E-9243-9521-20F3B3AE6B59}" destId="{0F0A8AFB-835F-4649-BA71-C099AC67A7B4}" srcOrd="5" destOrd="0" presId="urn:microsoft.com/office/officeart/2005/8/layout/vList2"/>
    <dgm:cxn modelId="{F4908599-F290-BF40-9B34-855574CBF8E2}" type="presParOf" srcId="{BB699F11-A70E-9243-9521-20F3B3AE6B59}" destId="{3FAA36E2-DABC-444F-885A-59B10CCFABFE}" srcOrd="6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D9A2E4E9-D367-45CB-8C33-B0F770F0D205}" type="doc">
      <dgm:prSet loTypeId="urn:microsoft.com/office/officeart/2016/7/layout/VerticalDownArrowProcess" loCatId="process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2EA9A3A6-DD96-43D0-9CFC-B3467401CA85}">
      <dgm:prSet/>
      <dgm:spPr/>
      <dgm:t>
        <a:bodyPr/>
        <a:lstStyle/>
        <a:p>
          <a:r>
            <a:rPr lang="en-US"/>
            <a:t>Complete</a:t>
          </a:r>
        </a:p>
      </dgm:t>
    </dgm:pt>
    <dgm:pt modelId="{1F0519E9-FDAC-4C16-8169-602337BDD30B}" type="parTrans" cxnId="{774828B4-59D6-48C2-A1D6-C83DA957B662}">
      <dgm:prSet/>
      <dgm:spPr/>
      <dgm:t>
        <a:bodyPr/>
        <a:lstStyle/>
        <a:p>
          <a:endParaRPr lang="en-US"/>
        </a:p>
      </dgm:t>
    </dgm:pt>
    <dgm:pt modelId="{5443F023-B7F8-4F05-8C46-839FC9179417}" type="sibTrans" cxnId="{774828B4-59D6-48C2-A1D6-C83DA957B662}">
      <dgm:prSet/>
      <dgm:spPr/>
      <dgm:t>
        <a:bodyPr/>
        <a:lstStyle/>
        <a:p>
          <a:endParaRPr lang="en-US"/>
        </a:p>
      </dgm:t>
    </dgm:pt>
    <dgm:pt modelId="{71F89606-7AA7-4A65-97E3-FB419A886901}">
      <dgm:prSet/>
      <dgm:spPr/>
      <dgm:t>
        <a:bodyPr/>
        <a:lstStyle/>
        <a:p>
          <a:r>
            <a:rPr lang="en-US" dirty="0"/>
            <a:t>Complete a Comprehensive Home Safety Check</a:t>
          </a:r>
        </a:p>
      </dgm:t>
    </dgm:pt>
    <dgm:pt modelId="{E28EB529-4F20-4923-8F92-C705D5CED13D}" type="parTrans" cxnId="{06F90A96-3F95-45AB-86A4-F6C2AAB86733}">
      <dgm:prSet/>
      <dgm:spPr/>
      <dgm:t>
        <a:bodyPr/>
        <a:lstStyle/>
        <a:p>
          <a:endParaRPr lang="en-US"/>
        </a:p>
      </dgm:t>
    </dgm:pt>
    <dgm:pt modelId="{F142B303-82D1-4965-8CDD-7D811061E40A}" type="sibTrans" cxnId="{06F90A96-3F95-45AB-86A4-F6C2AAB86733}">
      <dgm:prSet/>
      <dgm:spPr/>
      <dgm:t>
        <a:bodyPr/>
        <a:lstStyle/>
        <a:p>
          <a:endParaRPr lang="en-US"/>
        </a:p>
      </dgm:t>
    </dgm:pt>
    <dgm:pt modelId="{8D847B18-D547-42EE-81F4-DD659D65D205}">
      <dgm:prSet/>
      <dgm:spPr/>
      <dgm:t>
        <a:bodyPr/>
        <a:lstStyle/>
        <a:p>
          <a:r>
            <a:rPr lang="en-US"/>
            <a:t>Prioritize</a:t>
          </a:r>
        </a:p>
      </dgm:t>
    </dgm:pt>
    <dgm:pt modelId="{A1C763AA-1ED0-460B-A34B-209C5805B880}" type="parTrans" cxnId="{9FC5B14D-D5C4-4082-A5AD-0802FCCC0FCC}">
      <dgm:prSet/>
      <dgm:spPr/>
      <dgm:t>
        <a:bodyPr/>
        <a:lstStyle/>
        <a:p>
          <a:endParaRPr lang="en-US"/>
        </a:p>
      </dgm:t>
    </dgm:pt>
    <dgm:pt modelId="{D917B8E6-6D00-4F58-86AF-98CBA5AC85B4}" type="sibTrans" cxnId="{9FC5B14D-D5C4-4082-A5AD-0802FCCC0FCC}">
      <dgm:prSet/>
      <dgm:spPr/>
      <dgm:t>
        <a:bodyPr/>
        <a:lstStyle/>
        <a:p>
          <a:endParaRPr lang="en-US"/>
        </a:p>
      </dgm:t>
    </dgm:pt>
    <dgm:pt modelId="{04CB17E2-11AF-4691-B369-CF50BB729D4E}">
      <dgm:prSet/>
      <dgm:spPr/>
      <dgm:t>
        <a:bodyPr/>
        <a:lstStyle/>
        <a:p>
          <a:r>
            <a:rPr lang="en-US"/>
            <a:t>Prioritize Your Health</a:t>
          </a:r>
        </a:p>
      </dgm:t>
    </dgm:pt>
    <dgm:pt modelId="{372FF25F-CAC8-4B26-8CD1-8B4DFCB706FD}" type="parTrans" cxnId="{3AE9AE4F-48BF-48B8-8D6B-170B25946B18}">
      <dgm:prSet/>
      <dgm:spPr/>
      <dgm:t>
        <a:bodyPr/>
        <a:lstStyle/>
        <a:p>
          <a:endParaRPr lang="en-US"/>
        </a:p>
      </dgm:t>
    </dgm:pt>
    <dgm:pt modelId="{DED96DB6-1A4C-4F45-A21A-73B64F5F1707}" type="sibTrans" cxnId="{3AE9AE4F-48BF-48B8-8D6B-170B25946B18}">
      <dgm:prSet/>
      <dgm:spPr/>
      <dgm:t>
        <a:bodyPr/>
        <a:lstStyle/>
        <a:p>
          <a:endParaRPr lang="en-US"/>
        </a:p>
      </dgm:t>
    </dgm:pt>
    <dgm:pt modelId="{4335204A-CDCE-4730-A893-2CC8ACE33E50}">
      <dgm:prSet/>
      <dgm:spPr/>
      <dgm:t>
        <a:bodyPr/>
        <a:lstStyle/>
        <a:p>
          <a:r>
            <a:rPr lang="en-US"/>
            <a:t>Create</a:t>
          </a:r>
        </a:p>
      </dgm:t>
    </dgm:pt>
    <dgm:pt modelId="{47BB7D5F-C341-412B-AA97-8989DEF4E1B0}" type="parTrans" cxnId="{4EB84F4A-219F-4AE0-85C2-FA2F71ECE254}">
      <dgm:prSet/>
      <dgm:spPr/>
      <dgm:t>
        <a:bodyPr/>
        <a:lstStyle/>
        <a:p>
          <a:endParaRPr lang="en-US"/>
        </a:p>
      </dgm:t>
    </dgm:pt>
    <dgm:pt modelId="{B0420882-06E2-4BAA-A87D-5DE86F769DCB}" type="sibTrans" cxnId="{4EB84F4A-219F-4AE0-85C2-FA2F71ECE254}">
      <dgm:prSet/>
      <dgm:spPr/>
      <dgm:t>
        <a:bodyPr/>
        <a:lstStyle/>
        <a:p>
          <a:endParaRPr lang="en-US"/>
        </a:p>
      </dgm:t>
    </dgm:pt>
    <dgm:pt modelId="{F7AA2C67-68D2-4F03-8291-6027A6480FFE}">
      <dgm:prSet/>
      <dgm:spPr/>
      <dgm:t>
        <a:bodyPr/>
        <a:lstStyle/>
        <a:p>
          <a:r>
            <a:rPr lang="en-US" dirty="0"/>
            <a:t>Create a Plan for Transportation</a:t>
          </a:r>
        </a:p>
      </dgm:t>
    </dgm:pt>
    <dgm:pt modelId="{E86EADBE-A8EC-430C-A78A-86FE5E7F2284}" type="parTrans" cxnId="{5C1DAE50-ADD5-4513-832D-D08D47C492E2}">
      <dgm:prSet/>
      <dgm:spPr/>
      <dgm:t>
        <a:bodyPr/>
        <a:lstStyle/>
        <a:p>
          <a:endParaRPr lang="en-US"/>
        </a:p>
      </dgm:t>
    </dgm:pt>
    <dgm:pt modelId="{8A2C4F5C-89C6-4F34-91F8-348C596FDFF5}" type="sibTrans" cxnId="{5C1DAE50-ADD5-4513-832D-D08D47C492E2}">
      <dgm:prSet/>
      <dgm:spPr/>
      <dgm:t>
        <a:bodyPr/>
        <a:lstStyle/>
        <a:p>
          <a:endParaRPr lang="en-US"/>
        </a:p>
      </dgm:t>
    </dgm:pt>
    <dgm:pt modelId="{560725BB-FC2C-4E1A-ADDE-8D51C3314857}">
      <dgm:prSet/>
      <dgm:spPr/>
      <dgm:t>
        <a:bodyPr/>
        <a:lstStyle/>
        <a:p>
          <a:r>
            <a:rPr lang="en-US"/>
            <a:t>Create</a:t>
          </a:r>
        </a:p>
      </dgm:t>
    </dgm:pt>
    <dgm:pt modelId="{B0708812-1A42-4DDE-93CB-4042A3F5A6C4}" type="parTrans" cxnId="{BAA3111A-F77D-4AF4-9D5B-2C77C3AF1598}">
      <dgm:prSet/>
      <dgm:spPr/>
      <dgm:t>
        <a:bodyPr/>
        <a:lstStyle/>
        <a:p>
          <a:endParaRPr lang="en-US"/>
        </a:p>
      </dgm:t>
    </dgm:pt>
    <dgm:pt modelId="{B7E1E986-9230-4BDA-B3B7-DB76F2F8D36D}" type="sibTrans" cxnId="{BAA3111A-F77D-4AF4-9D5B-2C77C3AF1598}">
      <dgm:prSet/>
      <dgm:spPr/>
      <dgm:t>
        <a:bodyPr/>
        <a:lstStyle/>
        <a:p>
          <a:endParaRPr lang="en-US"/>
        </a:p>
      </dgm:t>
    </dgm:pt>
    <dgm:pt modelId="{7543FA10-36F5-441A-80A5-C67ACECCC302}">
      <dgm:prSet/>
      <dgm:spPr/>
      <dgm:t>
        <a:bodyPr/>
        <a:lstStyle/>
        <a:p>
          <a:r>
            <a:rPr lang="en-US"/>
            <a:t>Create a Plan for Care</a:t>
          </a:r>
        </a:p>
      </dgm:t>
    </dgm:pt>
    <dgm:pt modelId="{5C3CDF04-CD68-4AD3-BC23-9F1C9C80C9AB}" type="parTrans" cxnId="{13A50961-51E2-43B8-87F8-75C7048944FD}">
      <dgm:prSet/>
      <dgm:spPr/>
      <dgm:t>
        <a:bodyPr/>
        <a:lstStyle/>
        <a:p>
          <a:endParaRPr lang="en-US"/>
        </a:p>
      </dgm:t>
    </dgm:pt>
    <dgm:pt modelId="{2D83C9A5-3A27-4E7F-93D2-7FEB40778B6E}" type="sibTrans" cxnId="{13A50961-51E2-43B8-87F8-75C7048944FD}">
      <dgm:prSet/>
      <dgm:spPr/>
      <dgm:t>
        <a:bodyPr/>
        <a:lstStyle/>
        <a:p>
          <a:endParaRPr lang="en-US"/>
        </a:p>
      </dgm:t>
    </dgm:pt>
    <dgm:pt modelId="{57C83601-E3EC-4CCE-A726-2ABFBD6B0CEC}">
      <dgm:prSet/>
      <dgm:spPr/>
      <dgm:t>
        <a:bodyPr/>
        <a:lstStyle/>
        <a:p>
          <a:r>
            <a:rPr lang="en-US"/>
            <a:t>Befriend</a:t>
          </a:r>
        </a:p>
      </dgm:t>
    </dgm:pt>
    <dgm:pt modelId="{8EFF4434-BA94-4CE1-8D0D-A3C9EA1D79EE}" type="parTrans" cxnId="{4828515A-BF6D-4296-A11C-972089B240B0}">
      <dgm:prSet/>
      <dgm:spPr/>
      <dgm:t>
        <a:bodyPr/>
        <a:lstStyle/>
        <a:p>
          <a:endParaRPr lang="en-US"/>
        </a:p>
      </dgm:t>
    </dgm:pt>
    <dgm:pt modelId="{7F9805C3-1DE2-4810-87D6-1D0BA1D55C09}" type="sibTrans" cxnId="{4828515A-BF6D-4296-A11C-972089B240B0}">
      <dgm:prSet/>
      <dgm:spPr/>
      <dgm:t>
        <a:bodyPr/>
        <a:lstStyle/>
        <a:p>
          <a:endParaRPr lang="en-US"/>
        </a:p>
      </dgm:t>
    </dgm:pt>
    <dgm:pt modelId="{72C0EB3E-3FAB-441E-9D74-1AB64F136E4B}">
      <dgm:prSet/>
      <dgm:spPr/>
      <dgm:t>
        <a:bodyPr/>
        <a:lstStyle/>
        <a:p>
          <a:r>
            <a:rPr lang="en-US"/>
            <a:t>Befriend Technology</a:t>
          </a:r>
        </a:p>
      </dgm:t>
    </dgm:pt>
    <dgm:pt modelId="{80773D42-18DD-44F7-988C-9E807C7F3DFA}" type="parTrans" cxnId="{2221A9D1-BD46-4345-9F6A-544B82597A35}">
      <dgm:prSet/>
      <dgm:spPr/>
      <dgm:t>
        <a:bodyPr/>
        <a:lstStyle/>
        <a:p>
          <a:endParaRPr lang="en-US"/>
        </a:p>
      </dgm:t>
    </dgm:pt>
    <dgm:pt modelId="{17090895-BDFC-4C70-BBD3-5AF266BF9A82}" type="sibTrans" cxnId="{2221A9D1-BD46-4345-9F6A-544B82597A35}">
      <dgm:prSet/>
      <dgm:spPr/>
      <dgm:t>
        <a:bodyPr/>
        <a:lstStyle/>
        <a:p>
          <a:endParaRPr lang="en-US"/>
        </a:p>
      </dgm:t>
    </dgm:pt>
    <dgm:pt modelId="{EF64C452-4D06-824B-B4B8-ABA66361055D}" type="pres">
      <dgm:prSet presAssocID="{D9A2E4E9-D367-45CB-8C33-B0F770F0D205}" presName="Name0" presStyleCnt="0">
        <dgm:presLayoutVars>
          <dgm:dir/>
          <dgm:animLvl val="lvl"/>
          <dgm:resizeHandles val="exact"/>
        </dgm:presLayoutVars>
      </dgm:prSet>
      <dgm:spPr/>
    </dgm:pt>
    <dgm:pt modelId="{75AEFD45-9198-C84D-B54C-2F0FE192890F}" type="pres">
      <dgm:prSet presAssocID="{57C83601-E3EC-4CCE-A726-2ABFBD6B0CEC}" presName="boxAndChildren" presStyleCnt="0"/>
      <dgm:spPr/>
    </dgm:pt>
    <dgm:pt modelId="{5A18E563-0C69-4845-93FD-F76E9D0A936F}" type="pres">
      <dgm:prSet presAssocID="{57C83601-E3EC-4CCE-A726-2ABFBD6B0CEC}" presName="parentTextBox" presStyleLbl="alignNode1" presStyleIdx="0" presStyleCnt="5"/>
      <dgm:spPr/>
    </dgm:pt>
    <dgm:pt modelId="{8D49D1E6-9128-8E4A-80E7-CF7A1B4A170D}" type="pres">
      <dgm:prSet presAssocID="{57C83601-E3EC-4CCE-A726-2ABFBD6B0CEC}" presName="descendantBox" presStyleLbl="bgAccFollowNode1" presStyleIdx="0" presStyleCnt="5"/>
      <dgm:spPr/>
    </dgm:pt>
    <dgm:pt modelId="{A7D2DD2F-D624-654D-A266-6AC9408EECFB}" type="pres">
      <dgm:prSet presAssocID="{B7E1E986-9230-4BDA-B3B7-DB76F2F8D36D}" presName="sp" presStyleCnt="0"/>
      <dgm:spPr/>
    </dgm:pt>
    <dgm:pt modelId="{E6AFAF67-AB89-0743-89EF-4ABCA1272059}" type="pres">
      <dgm:prSet presAssocID="{560725BB-FC2C-4E1A-ADDE-8D51C3314857}" presName="arrowAndChildren" presStyleCnt="0"/>
      <dgm:spPr/>
    </dgm:pt>
    <dgm:pt modelId="{1F2C68A9-0D9D-594B-BB40-CC6F6F29265D}" type="pres">
      <dgm:prSet presAssocID="{560725BB-FC2C-4E1A-ADDE-8D51C3314857}" presName="parentTextArrow" presStyleLbl="node1" presStyleIdx="0" presStyleCnt="0"/>
      <dgm:spPr/>
    </dgm:pt>
    <dgm:pt modelId="{3A072E85-8B86-0F43-8866-32DBC5C858A8}" type="pres">
      <dgm:prSet presAssocID="{560725BB-FC2C-4E1A-ADDE-8D51C3314857}" presName="arrow" presStyleLbl="alignNode1" presStyleIdx="1" presStyleCnt="5"/>
      <dgm:spPr/>
    </dgm:pt>
    <dgm:pt modelId="{9C014D6B-59AE-D149-9782-CD013B1C12ED}" type="pres">
      <dgm:prSet presAssocID="{560725BB-FC2C-4E1A-ADDE-8D51C3314857}" presName="descendantArrow" presStyleLbl="bgAccFollowNode1" presStyleIdx="1" presStyleCnt="5"/>
      <dgm:spPr/>
    </dgm:pt>
    <dgm:pt modelId="{1D797513-C131-534D-B188-C0C180F032FB}" type="pres">
      <dgm:prSet presAssocID="{B0420882-06E2-4BAA-A87D-5DE86F769DCB}" presName="sp" presStyleCnt="0"/>
      <dgm:spPr/>
    </dgm:pt>
    <dgm:pt modelId="{344890B6-B176-F242-9C19-7FEE89D22348}" type="pres">
      <dgm:prSet presAssocID="{4335204A-CDCE-4730-A893-2CC8ACE33E50}" presName="arrowAndChildren" presStyleCnt="0"/>
      <dgm:spPr/>
    </dgm:pt>
    <dgm:pt modelId="{B90943E4-D65A-4844-83DD-A982420E01F3}" type="pres">
      <dgm:prSet presAssocID="{4335204A-CDCE-4730-A893-2CC8ACE33E50}" presName="parentTextArrow" presStyleLbl="node1" presStyleIdx="0" presStyleCnt="0"/>
      <dgm:spPr/>
    </dgm:pt>
    <dgm:pt modelId="{79C5C40B-8A7B-564F-BAB2-DBA3917299A3}" type="pres">
      <dgm:prSet presAssocID="{4335204A-CDCE-4730-A893-2CC8ACE33E50}" presName="arrow" presStyleLbl="alignNode1" presStyleIdx="2" presStyleCnt="5"/>
      <dgm:spPr/>
    </dgm:pt>
    <dgm:pt modelId="{B8AEF0D5-CBCA-5148-BCA0-3E86333EEF9C}" type="pres">
      <dgm:prSet presAssocID="{4335204A-CDCE-4730-A893-2CC8ACE33E50}" presName="descendantArrow" presStyleLbl="bgAccFollowNode1" presStyleIdx="2" presStyleCnt="5"/>
      <dgm:spPr/>
    </dgm:pt>
    <dgm:pt modelId="{C7541A61-E1CA-1344-9E87-10CB94ACC4E8}" type="pres">
      <dgm:prSet presAssocID="{D917B8E6-6D00-4F58-86AF-98CBA5AC85B4}" presName="sp" presStyleCnt="0"/>
      <dgm:spPr/>
    </dgm:pt>
    <dgm:pt modelId="{047FE5A5-E567-3140-9BA0-30A9DF1ADBF2}" type="pres">
      <dgm:prSet presAssocID="{8D847B18-D547-42EE-81F4-DD659D65D205}" presName="arrowAndChildren" presStyleCnt="0"/>
      <dgm:spPr/>
    </dgm:pt>
    <dgm:pt modelId="{D08D6A10-D3F3-0B48-B798-5BBCB1D93A5B}" type="pres">
      <dgm:prSet presAssocID="{8D847B18-D547-42EE-81F4-DD659D65D205}" presName="parentTextArrow" presStyleLbl="node1" presStyleIdx="0" presStyleCnt="0"/>
      <dgm:spPr/>
    </dgm:pt>
    <dgm:pt modelId="{486495FA-6AB6-D446-B3FA-1552060A37BA}" type="pres">
      <dgm:prSet presAssocID="{8D847B18-D547-42EE-81F4-DD659D65D205}" presName="arrow" presStyleLbl="alignNode1" presStyleIdx="3" presStyleCnt="5"/>
      <dgm:spPr/>
    </dgm:pt>
    <dgm:pt modelId="{87BBB503-3484-EC4E-8AC0-8A8C4A12339F}" type="pres">
      <dgm:prSet presAssocID="{8D847B18-D547-42EE-81F4-DD659D65D205}" presName="descendantArrow" presStyleLbl="bgAccFollowNode1" presStyleIdx="3" presStyleCnt="5"/>
      <dgm:spPr/>
    </dgm:pt>
    <dgm:pt modelId="{1C1E8500-11B1-BA43-A37B-E1A5F447A2C1}" type="pres">
      <dgm:prSet presAssocID="{5443F023-B7F8-4F05-8C46-839FC9179417}" presName="sp" presStyleCnt="0"/>
      <dgm:spPr/>
    </dgm:pt>
    <dgm:pt modelId="{C8D300CA-EB14-B74E-9B08-504CB1EA83A7}" type="pres">
      <dgm:prSet presAssocID="{2EA9A3A6-DD96-43D0-9CFC-B3467401CA85}" presName="arrowAndChildren" presStyleCnt="0"/>
      <dgm:spPr/>
    </dgm:pt>
    <dgm:pt modelId="{6A670C9A-9EBD-B74A-8333-F97178D147DE}" type="pres">
      <dgm:prSet presAssocID="{2EA9A3A6-DD96-43D0-9CFC-B3467401CA85}" presName="parentTextArrow" presStyleLbl="node1" presStyleIdx="0" presStyleCnt="0"/>
      <dgm:spPr/>
    </dgm:pt>
    <dgm:pt modelId="{EBD78498-1EE3-EE40-9B5A-82679729430F}" type="pres">
      <dgm:prSet presAssocID="{2EA9A3A6-DD96-43D0-9CFC-B3467401CA85}" presName="arrow" presStyleLbl="alignNode1" presStyleIdx="4" presStyleCnt="5"/>
      <dgm:spPr/>
    </dgm:pt>
    <dgm:pt modelId="{EEEF1C60-CB77-DB40-9CD3-8A75D4A6B70F}" type="pres">
      <dgm:prSet presAssocID="{2EA9A3A6-DD96-43D0-9CFC-B3467401CA85}" presName="descendantArrow" presStyleLbl="bgAccFollowNode1" presStyleIdx="4" presStyleCnt="5"/>
      <dgm:spPr/>
    </dgm:pt>
  </dgm:ptLst>
  <dgm:cxnLst>
    <dgm:cxn modelId="{BFE6AB04-1F7A-6243-9BFD-910AC9102A6E}" type="presOf" srcId="{72C0EB3E-3FAB-441E-9D74-1AB64F136E4B}" destId="{8D49D1E6-9128-8E4A-80E7-CF7A1B4A170D}" srcOrd="0" destOrd="0" presId="urn:microsoft.com/office/officeart/2016/7/layout/VerticalDownArrowProcess"/>
    <dgm:cxn modelId="{BAA3111A-F77D-4AF4-9D5B-2C77C3AF1598}" srcId="{D9A2E4E9-D367-45CB-8C33-B0F770F0D205}" destId="{560725BB-FC2C-4E1A-ADDE-8D51C3314857}" srcOrd="3" destOrd="0" parTransId="{B0708812-1A42-4DDE-93CB-4042A3F5A6C4}" sibTransId="{B7E1E986-9230-4BDA-B3B7-DB76F2F8D36D}"/>
    <dgm:cxn modelId="{ADB3611D-C45B-6A47-BEBF-626C09E877C9}" type="presOf" srcId="{4335204A-CDCE-4730-A893-2CC8ACE33E50}" destId="{B90943E4-D65A-4844-83DD-A982420E01F3}" srcOrd="0" destOrd="0" presId="urn:microsoft.com/office/officeart/2016/7/layout/VerticalDownArrowProcess"/>
    <dgm:cxn modelId="{70827425-201A-E940-83A6-87D44933B141}" type="presOf" srcId="{2EA9A3A6-DD96-43D0-9CFC-B3467401CA85}" destId="{6A670C9A-9EBD-B74A-8333-F97178D147DE}" srcOrd="0" destOrd="0" presId="urn:microsoft.com/office/officeart/2016/7/layout/VerticalDownArrowProcess"/>
    <dgm:cxn modelId="{10302544-C42E-804D-BBC5-6ABB09ED6DD5}" type="presOf" srcId="{04CB17E2-11AF-4691-B369-CF50BB729D4E}" destId="{87BBB503-3484-EC4E-8AC0-8A8C4A12339F}" srcOrd="0" destOrd="0" presId="urn:microsoft.com/office/officeart/2016/7/layout/VerticalDownArrowProcess"/>
    <dgm:cxn modelId="{4EB84F4A-219F-4AE0-85C2-FA2F71ECE254}" srcId="{D9A2E4E9-D367-45CB-8C33-B0F770F0D205}" destId="{4335204A-CDCE-4730-A893-2CC8ACE33E50}" srcOrd="2" destOrd="0" parTransId="{47BB7D5F-C341-412B-AA97-8989DEF4E1B0}" sibTransId="{B0420882-06E2-4BAA-A87D-5DE86F769DCB}"/>
    <dgm:cxn modelId="{9FC5B14D-D5C4-4082-A5AD-0802FCCC0FCC}" srcId="{D9A2E4E9-D367-45CB-8C33-B0F770F0D205}" destId="{8D847B18-D547-42EE-81F4-DD659D65D205}" srcOrd="1" destOrd="0" parTransId="{A1C763AA-1ED0-460B-A34B-209C5805B880}" sibTransId="{D917B8E6-6D00-4F58-86AF-98CBA5AC85B4}"/>
    <dgm:cxn modelId="{3AE9AE4F-48BF-48B8-8D6B-170B25946B18}" srcId="{8D847B18-D547-42EE-81F4-DD659D65D205}" destId="{04CB17E2-11AF-4691-B369-CF50BB729D4E}" srcOrd="0" destOrd="0" parTransId="{372FF25F-CAC8-4B26-8CD1-8B4DFCB706FD}" sibTransId="{DED96DB6-1A4C-4F45-A21A-73B64F5F1707}"/>
    <dgm:cxn modelId="{5C1DAE50-ADD5-4513-832D-D08D47C492E2}" srcId="{4335204A-CDCE-4730-A893-2CC8ACE33E50}" destId="{F7AA2C67-68D2-4F03-8291-6027A6480FFE}" srcOrd="0" destOrd="0" parTransId="{E86EADBE-A8EC-430C-A78A-86FE5E7F2284}" sibTransId="{8A2C4F5C-89C6-4F34-91F8-348C596FDFF5}"/>
    <dgm:cxn modelId="{2395CE52-7F5C-9C49-8BFE-9591C56A6FF6}" type="presOf" srcId="{F7AA2C67-68D2-4F03-8291-6027A6480FFE}" destId="{B8AEF0D5-CBCA-5148-BCA0-3E86333EEF9C}" srcOrd="0" destOrd="0" presId="urn:microsoft.com/office/officeart/2016/7/layout/VerticalDownArrowProcess"/>
    <dgm:cxn modelId="{4828515A-BF6D-4296-A11C-972089B240B0}" srcId="{D9A2E4E9-D367-45CB-8C33-B0F770F0D205}" destId="{57C83601-E3EC-4CCE-A726-2ABFBD6B0CEC}" srcOrd="4" destOrd="0" parTransId="{8EFF4434-BA94-4CE1-8D0D-A3C9EA1D79EE}" sibTransId="{7F9805C3-1DE2-4810-87D6-1D0BA1D55C09}"/>
    <dgm:cxn modelId="{13A50961-51E2-43B8-87F8-75C7048944FD}" srcId="{560725BB-FC2C-4E1A-ADDE-8D51C3314857}" destId="{7543FA10-36F5-441A-80A5-C67ACECCC302}" srcOrd="0" destOrd="0" parTransId="{5C3CDF04-CD68-4AD3-BC23-9F1C9C80C9AB}" sibTransId="{2D83C9A5-3A27-4E7F-93D2-7FEB40778B6E}"/>
    <dgm:cxn modelId="{381FAB6F-5C9E-D042-8CA0-A95080B9FCC8}" type="presOf" srcId="{57C83601-E3EC-4CCE-A726-2ABFBD6B0CEC}" destId="{5A18E563-0C69-4845-93FD-F76E9D0A936F}" srcOrd="0" destOrd="0" presId="urn:microsoft.com/office/officeart/2016/7/layout/VerticalDownArrowProcess"/>
    <dgm:cxn modelId="{F659B377-F5BA-1E46-AEB0-44EE334ED437}" type="presOf" srcId="{8D847B18-D547-42EE-81F4-DD659D65D205}" destId="{486495FA-6AB6-D446-B3FA-1552060A37BA}" srcOrd="1" destOrd="0" presId="urn:microsoft.com/office/officeart/2016/7/layout/VerticalDownArrowProcess"/>
    <dgm:cxn modelId="{544F6783-61FF-DD4D-A93E-D55A3BA28759}" type="presOf" srcId="{71F89606-7AA7-4A65-97E3-FB419A886901}" destId="{EEEF1C60-CB77-DB40-9CD3-8A75D4A6B70F}" srcOrd="0" destOrd="0" presId="urn:microsoft.com/office/officeart/2016/7/layout/VerticalDownArrowProcess"/>
    <dgm:cxn modelId="{06F90A96-3F95-45AB-86A4-F6C2AAB86733}" srcId="{2EA9A3A6-DD96-43D0-9CFC-B3467401CA85}" destId="{71F89606-7AA7-4A65-97E3-FB419A886901}" srcOrd="0" destOrd="0" parTransId="{E28EB529-4F20-4923-8F92-C705D5CED13D}" sibTransId="{F142B303-82D1-4965-8CDD-7D811061E40A}"/>
    <dgm:cxn modelId="{774828B4-59D6-48C2-A1D6-C83DA957B662}" srcId="{D9A2E4E9-D367-45CB-8C33-B0F770F0D205}" destId="{2EA9A3A6-DD96-43D0-9CFC-B3467401CA85}" srcOrd="0" destOrd="0" parTransId="{1F0519E9-FDAC-4C16-8169-602337BDD30B}" sibTransId="{5443F023-B7F8-4F05-8C46-839FC9179417}"/>
    <dgm:cxn modelId="{244C71B4-A50D-0C47-A79C-243BF2CD0CA9}" type="presOf" srcId="{2EA9A3A6-DD96-43D0-9CFC-B3467401CA85}" destId="{EBD78498-1EE3-EE40-9B5A-82679729430F}" srcOrd="1" destOrd="0" presId="urn:microsoft.com/office/officeart/2016/7/layout/VerticalDownArrowProcess"/>
    <dgm:cxn modelId="{54B4F7B5-1D18-3647-BCA0-BCC905CBDB52}" type="presOf" srcId="{8D847B18-D547-42EE-81F4-DD659D65D205}" destId="{D08D6A10-D3F3-0B48-B798-5BBCB1D93A5B}" srcOrd="0" destOrd="0" presId="urn:microsoft.com/office/officeart/2016/7/layout/VerticalDownArrowProcess"/>
    <dgm:cxn modelId="{DE8667B8-E079-D94F-A96D-663C43008C09}" type="presOf" srcId="{D9A2E4E9-D367-45CB-8C33-B0F770F0D205}" destId="{EF64C452-4D06-824B-B4B8-ABA66361055D}" srcOrd="0" destOrd="0" presId="urn:microsoft.com/office/officeart/2016/7/layout/VerticalDownArrowProcess"/>
    <dgm:cxn modelId="{9E4264BC-814E-134F-9CD4-015D390DB2A7}" type="presOf" srcId="{4335204A-CDCE-4730-A893-2CC8ACE33E50}" destId="{79C5C40B-8A7B-564F-BAB2-DBA3917299A3}" srcOrd="1" destOrd="0" presId="urn:microsoft.com/office/officeart/2016/7/layout/VerticalDownArrowProcess"/>
    <dgm:cxn modelId="{6D3F6DC4-77F7-4540-8017-1B92C987177F}" type="presOf" srcId="{7543FA10-36F5-441A-80A5-C67ACECCC302}" destId="{9C014D6B-59AE-D149-9782-CD013B1C12ED}" srcOrd="0" destOrd="0" presId="urn:microsoft.com/office/officeart/2016/7/layout/VerticalDownArrowProcess"/>
    <dgm:cxn modelId="{2221A9D1-BD46-4345-9F6A-544B82597A35}" srcId="{57C83601-E3EC-4CCE-A726-2ABFBD6B0CEC}" destId="{72C0EB3E-3FAB-441E-9D74-1AB64F136E4B}" srcOrd="0" destOrd="0" parTransId="{80773D42-18DD-44F7-988C-9E807C7F3DFA}" sibTransId="{17090895-BDFC-4C70-BBD3-5AF266BF9A82}"/>
    <dgm:cxn modelId="{4FC395E2-0A5D-D140-8D00-DC648D5A9F39}" type="presOf" srcId="{560725BB-FC2C-4E1A-ADDE-8D51C3314857}" destId="{1F2C68A9-0D9D-594B-BB40-CC6F6F29265D}" srcOrd="0" destOrd="0" presId="urn:microsoft.com/office/officeart/2016/7/layout/VerticalDownArrowProcess"/>
    <dgm:cxn modelId="{3AFD3AE9-EFA2-604F-8C4A-67C96F81F26B}" type="presOf" srcId="{560725BB-FC2C-4E1A-ADDE-8D51C3314857}" destId="{3A072E85-8B86-0F43-8866-32DBC5C858A8}" srcOrd="1" destOrd="0" presId="urn:microsoft.com/office/officeart/2016/7/layout/VerticalDownArrowProcess"/>
    <dgm:cxn modelId="{2ECBF30C-7907-7B48-8641-2C2E7915D1AC}" type="presParOf" srcId="{EF64C452-4D06-824B-B4B8-ABA66361055D}" destId="{75AEFD45-9198-C84D-B54C-2F0FE192890F}" srcOrd="0" destOrd="0" presId="urn:microsoft.com/office/officeart/2016/7/layout/VerticalDownArrowProcess"/>
    <dgm:cxn modelId="{681B347F-30D9-5E45-ABC2-AC938CD06305}" type="presParOf" srcId="{75AEFD45-9198-C84D-B54C-2F0FE192890F}" destId="{5A18E563-0C69-4845-93FD-F76E9D0A936F}" srcOrd="0" destOrd="0" presId="urn:microsoft.com/office/officeart/2016/7/layout/VerticalDownArrowProcess"/>
    <dgm:cxn modelId="{7253B59F-3030-D743-9225-610EB6ACFDC4}" type="presParOf" srcId="{75AEFD45-9198-C84D-B54C-2F0FE192890F}" destId="{8D49D1E6-9128-8E4A-80E7-CF7A1B4A170D}" srcOrd="1" destOrd="0" presId="urn:microsoft.com/office/officeart/2016/7/layout/VerticalDownArrowProcess"/>
    <dgm:cxn modelId="{794B6A0A-E70A-6C4F-B95E-223295063EF5}" type="presParOf" srcId="{EF64C452-4D06-824B-B4B8-ABA66361055D}" destId="{A7D2DD2F-D624-654D-A266-6AC9408EECFB}" srcOrd="1" destOrd="0" presId="urn:microsoft.com/office/officeart/2016/7/layout/VerticalDownArrowProcess"/>
    <dgm:cxn modelId="{1FDB2AC3-61D4-9C43-8B72-8EFFC9193718}" type="presParOf" srcId="{EF64C452-4D06-824B-B4B8-ABA66361055D}" destId="{E6AFAF67-AB89-0743-89EF-4ABCA1272059}" srcOrd="2" destOrd="0" presId="urn:microsoft.com/office/officeart/2016/7/layout/VerticalDownArrowProcess"/>
    <dgm:cxn modelId="{846A30DA-D7D9-6345-B79C-29B3685EF622}" type="presParOf" srcId="{E6AFAF67-AB89-0743-89EF-4ABCA1272059}" destId="{1F2C68A9-0D9D-594B-BB40-CC6F6F29265D}" srcOrd="0" destOrd="0" presId="urn:microsoft.com/office/officeart/2016/7/layout/VerticalDownArrowProcess"/>
    <dgm:cxn modelId="{3145B48E-79D2-E048-A9E0-01DC583AB9C3}" type="presParOf" srcId="{E6AFAF67-AB89-0743-89EF-4ABCA1272059}" destId="{3A072E85-8B86-0F43-8866-32DBC5C858A8}" srcOrd="1" destOrd="0" presId="urn:microsoft.com/office/officeart/2016/7/layout/VerticalDownArrowProcess"/>
    <dgm:cxn modelId="{57CF5B6C-E2DA-1A42-8855-7A4BD5D1D548}" type="presParOf" srcId="{E6AFAF67-AB89-0743-89EF-4ABCA1272059}" destId="{9C014D6B-59AE-D149-9782-CD013B1C12ED}" srcOrd="2" destOrd="0" presId="urn:microsoft.com/office/officeart/2016/7/layout/VerticalDownArrowProcess"/>
    <dgm:cxn modelId="{488C7691-51C9-FA4D-BA36-B9E69F00F0E7}" type="presParOf" srcId="{EF64C452-4D06-824B-B4B8-ABA66361055D}" destId="{1D797513-C131-534D-B188-C0C180F032FB}" srcOrd="3" destOrd="0" presId="urn:microsoft.com/office/officeart/2016/7/layout/VerticalDownArrowProcess"/>
    <dgm:cxn modelId="{1FA2CE01-3223-5046-BF23-A74357B7B910}" type="presParOf" srcId="{EF64C452-4D06-824B-B4B8-ABA66361055D}" destId="{344890B6-B176-F242-9C19-7FEE89D22348}" srcOrd="4" destOrd="0" presId="urn:microsoft.com/office/officeart/2016/7/layout/VerticalDownArrowProcess"/>
    <dgm:cxn modelId="{B919C9B4-ECAD-B340-93F4-C3D59FE876FF}" type="presParOf" srcId="{344890B6-B176-F242-9C19-7FEE89D22348}" destId="{B90943E4-D65A-4844-83DD-A982420E01F3}" srcOrd="0" destOrd="0" presId="urn:microsoft.com/office/officeart/2016/7/layout/VerticalDownArrowProcess"/>
    <dgm:cxn modelId="{3AC7E3D4-549E-6949-A731-26E138ED57F8}" type="presParOf" srcId="{344890B6-B176-F242-9C19-7FEE89D22348}" destId="{79C5C40B-8A7B-564F-BAB2-DBA3917299A3}" srcOrd="1" destOrd="0" presId="urn:microsoft.com/office/officeart/2016/7/layout/VerticalDownArrowProcess"/>
    <dgm:cxn modelId="{7BB9EC33-A2E7-1145-B137-DFE9B2BB4D37}" type="presParOf" srcId="{344890B6-B176-F242-9C19-7FEE89D22348}" destId="{B8AEF0D5-CBCA-5148-BCA0-3E86333EEF9C}" srcOrd="2" destOrd="0" presId="urn:microsoft.com/office/officeart/2016/7/layout/VerticalDownArrowProcess"/>
    <dgm:cxn modelId="{71650ACF-BA64-3D4E-9791-186A897077D6}" type="presParOf" srcId="{EF64C452-4D06-824B-B4B8-ABA66361055D}" destId="{C7541A61-E1CA-1344-9E87-10CB94ACC4E8}" srcOrd="5" destOrd="0" presId="urn:microsoft.com/office/officeart/2016/7/layout/VerticalDownArrowProcess"/>
    <dgm:cxn modelId="{E67B0387-A96F-8B47-8557-3F7766A6EE3F}" type="presParOf" srcId="{EF64C452-4D06-824B-B4B8-ABA66361055D}" destId="{047FE5A5-E567-3140-9BA0-30A9DF1ADBF2}" srcOrd="6" destOrd="0" presId="urn:microsoft.com/office/officeart/2016/7/layout/VerticalDownArrowProcess"/>
    <dgm:cxn modelId="{677E4A7F-6F2C-F247-8E98-CDBD23E2348E}" type="presParOf" srcId="{047FE5A5-E567-3140-9BA0-30A9DF1ADBF2}" destId="{D08D6A10-D3F3-0B48-B798-5BBCB1D93A5B}" srcOrd="0" destOrd="0" presId="urn:microsoft.com/office/officeart/2016/7/layout/VerticalDownArrowProcess"/>
    <dgm:cxn modelId="{6AE9E74D-1B3F-BC48-8945-D88959872F2D}" type="presParOf" srcId="{047FE5A5-E567-3140-9BA0-30A9DF1ADBF2}" destId="{486495FA-6AB6-D446-B3FA-1552060A37BA}" srcOrd="1" destOrd="0" presId="urn:microsoft.com/office/officeart/2016/7/layout/VerticalDownArrowProcess"/>
    <dgm:cxn modelId="{EE1E4B51-7FF1-C346-A535-651CDAE8ABC0}" type="presParOf" srcId="{047FE5A5-E567-3140-9BA0-30A9DF1ADBF2}" destId="{87BBB503-3484-EC4E-8AC0-8A8C4A12339F}" srcOrd="2" destOrd="0" presId="urn:microsoft.com/office/officeart/2016/7/layout/VerticalDownArrowProcess"/>
    <dgm:cxn modelId="{7AC5B342-06F5-4348-B514-503A2E49E92F}" type="presParOf" srcId="{EF64C452-4D06-824B-B4B8-ABA66361055D}" destId="{1C1E8500-11B1-BA43-A37B-E1A5F447A2C1}" srcOrd="7" destOrd="0" presId="urn:microsoft.com/office/officeart/2016/7/layout/VerticalDownArrowProcess"/>
    <dgm:cxn modelId="{8810B251-47B9-044E-84F8-759BCE0B14DB}" type="presParOf" srcId="{EF64C452-4D06-824B-B4B8-ABA66361055D}" destId="{C8D300CA-EB14-B74E-9B08-504CB1EA83A7}" srcOrd="8" destOrd="0" presId="urn:microsoft.com/office/officeart/2016/7/layout/VerticalDownArrowProcess"/>
    <dgm:cxn modelId="{749846CD-404A-BE40-B82E-2A5EC4B557A4}" type="presParOf" srcId="{C8D300CA-EB14-B74E-9B08-504CB1EA83A7}" destId="{6A670C9A-9EBD-B74A-8333-F97178D147DE}" srcOrd="0" destOrd="0" presId="urn:microsoft.com/office/officeart/2016/7/layout/VerticalDownArrowProcess"/>
    <dgm:cxn modelId="{081D6FEB-EEC0-3846-9B8B-939D4258FC8B}" type="presParOf" srcId="{C8D300CA-EB14-B74E-9B08-504CB1EA83A7}" destId="{EBD78498-1EE3-EE40-9B5A-82679729430F}" srcOrd="1" destOrd="0" presId="urn:microsoft.com/office/officeart/2016/7/layout/VerticalDownArrowProcess"/>
    <dgm:cxn modelId="{B4303168-090F-2C4E-BC61-90A892BDC990}" type="presParOf" srcId="{C8D300CA-EB14-B74E-9B08-504CB1EA83A7}" destId="{EEEF1C60-CB77-DB40-9CD3-8A75D4A6B70F}" srcOrd="2" destOrd="0" presId="urn:microsoft.com/office/officeart/2016/7/layout/VerticalDownArrowProces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D9A2E4E9-D367-45CB-8C33-B0F770F0D205}" type="doc">
      <dgm:prSet loTypeId="urn:microsoft.com/office/officeart/2016/7/layout/VerticalDownArrowProcess" loCatId="process" qsTypeId="urn:microsoft.com/office/officeart/2005/8/quickstyle/simple1" qsCatId="simple" csTypeId="urn:microsoft.com/office/officeart/2005/8/colors/colorful5" csCatId="colorful"/>
      <dgm:spPr/>
      <dgm:t>
        <a:bodyPr/>
        <a:lstStyle/>
        <a:p>
          <a:endParaRPr lang="en-US"/>
        </a:p>
      </dgm:t>
    </dgm:pt>
    <dgm:pt modelId="{2EA9A3A6-DD96-43D0-9CFC-B3467401CA85}">
      <dgm:prSet/>
      <dgm:spPr/>
      <dgm:t>
        <a:bodyPr/>
        <a:lstStyle/>
        <a:p>
          <a:r>
            <a:rPr lang="en-US"/>
            <a:t>Complete</a:t>
          </a:r>
        </a:p>
      </dgm:t>
    </dgm:pt>
    <dgm:pt modelId="{1F0519E9-FDAC-4C16-8169-602337BDD30B}" type="parTrans" cxnId="{774828B4-59D6-48C2-A1D6-C83DA957B662}">
      <dgm:prSet/>
      <dgm:spPr/>
      <dgm:t>
        <a:bodyPr/>
        <a:lstStyle/>
        <a:p>
          <a:endParaRPr lang="en-US"/>
        </a:p>
      </dgm:t>
    </dgm:pt>
    <dgm:pt modelId="{5443F023-B7F8-4F05-8C46-839FC9179417}" type="sibTrans" cxnId="{774828B4-59D6-48C2-A1D6-C83DA957B662}">
      <dgm:prSet/>
      <dgm:spPr/>
      <dgm:t>
        <a:bodyPr/>
        <a:lstStyle/>
        <a:p>
          <a:endParaRPr lang="en-US"/>
        </a:p>
      </dgm:t>
    </dgm:pt>
    <dgm:pt modelId="{71F89606-7AA7-4A65-97E3-FB419A886901}">
      <dgm:prSet/>
      <dgm:spPr/>
      <dgm:t>
        <a:bodyPr/>
        <a:lstStyle/>
        <a:p>
          <a:r>
            <a:rPr lang="en-US"/>
            <a:t>Complete a Home Safety Check</a:t>
          </a:r>
        </a:p>
      </dgm:t>
    </dgm:pt>
    <dgm:pt modelId="{E28EB529-4F20-4923-8F92-C705D5CED13D}" type="parTrans" cxnId="{06F90A96-3F95-45AB-86A4-F6C2AAB86733}">
      <dgm:prSet/>
      <dgm:spPr/>
      <dgm:t>
        <a:bodyPr/>
        <a:lstStyle/>
        <a:p>
          <a:endParaRPr lang="en-US"/>
        </a:p>
      </dgm:t>
    </dgm:pt>
    <dgm:pt modelId="{F142B303-82D1-4965-8CDD-7D811061E40A}" type="sibTrans" cxnId="{06F90A96-3F95-45AB-86A4-F6C2AAB86733}">
      <dgm:prSet/>
      <dgm:spPr/>
      <dgm:t>
        <a:bodyPr/>
        <a:lstStyle/>
        <a:p>
          <a:endParaRPr lang="en-US"/>
        </a:p>
      </dgm:t>
    </dgm:pt>
    <dgm:pt modelId="{8D847B18-D547-42EE-81F4-DD659D65D205}">
      <dgm:prSet/>
      <dgm:spPr/>
      <dgm:t>
        <a:bodyPr/>
        <a:lstStyle/>
        <a:p>
          <a:r>
            <a:rPr lang="en-US"/>
            <a:t>Prioritize</a:t>
          </a:r>
        </a:p>
      </dgm:t>
    </dgm:pt>
    <dgm:pt modelId="{A1C763AA-1ED0-460B-A34B-209C5805B880}" type="parTrans" cxnId="{9FC5B14D-D5C4-4082-A5AD-0802FCCC0FCC}">
      <dgm:prSet/>
      <dgm:spPr/>
      <dgm:t>
        <a:bodyPr/>
        <a:lstStyle/>
        <a:p>
          <a:endParaRPr lang="en-US"/>
        </a:p>
      </dgm:t>
    </dgm:pt>
    <dgm:pt modelId="{D917B8E6-6D00-4F58-86AF-98CBA5AC85B4}" type="sibTrans" cxnId="{9FC5B14D-D5C4-4082-A5AD-0802FCCC0FCC}">
      <dgm:prSet/>
      <dgm:spPr/>
      <dgm:t>
        <a:bodyPr/>
        <a:lstStyle/>
        <a:p>
          <a:endParaRPr lang="en-US"/>
        </a:p>
      </dgm:t>
    </dgm:pt>
    <dgm:pt modelId="{04CB17E2-11AF-4691-B369-CF50BB729D4E}">
      <dgm:prSet/>
      <dgm:spPr/>
      <dgm:t>
        <a:bodyPr/>
        <a:lstStyle/>
        <a:p>
          <a:r>
            <a:rPr lang="en-US"/>
            <a:t>Prioritize Your Health</a:t>
          </a:r>
        </a:p>
      </dgm:t>
    </dgm:pt>
    <dgm:pt modelId="{372FF25F-CAC8-4B26-8CD1-8B4DFCB706FD}" type="parTrans" cxnId="{3AE9AE4F-48BF-48B8-8D6B-170B25946B18}">
      <dgm:prSet/>
      <dgm:spPr/>
      <dgm:t>
        <a:bodyPr/>
        <a:lstStyle/>
        <a:p>
          <a:endParaRPr lang="en-US"/>
        </a:p>
      </dgm:t>
    </dgm:pt>
    <dgm:pt modelId="{DED96DB6-1A4C-4F45-A21A-73B64F5F1707}" type="sibTrans" cxnId="{3AE9AE4F-48BF-48B8-8D6B-170B25946B18}">
      <dgm:prSet/>
      <dgm:spPr/>
      <dgm:t>
        <a:bodyPr/>
        <a:lstStyle/>
        <a:p>
          <a:endParaRPr lang="en-US"/>
        </a:p>
      </dgm:t>
    </dgm:pt>
    <dgm:pt modelId="{4335204A-CDCE-4730-A893-2CC8ACE33E50}">
      <dgm:prSet/>
      <dgm:spPr/>
      <dgm:t>
        <a:bodyPr/>
        <a:lstStyle/>
        <a:p>
          <a:r>
            <a:rPr lang="en-US"/>
            <a:t>Create</a:t>
          </a:r>
        </a:p>
      </dgm:t>
    </dgm:pt>
    <dgm:pt modelId="{47BB7D5F-C341-412B-AA97-8989DEF4E1B0}" type="parTrans" cxnId="{4EB84F4A-219F-4AE0-85C2-FA2F71ECE254}">
      <dgm:prSet/>
      <dgm:spPr/>
      <dgm:t>
        <a:bodyPr/>
        <a:lstStyle/>
        <a:p>
          <a:endParaRPr lang="en-US"/>
        </a:p>
      </dgm:t>
    </dgm:pt>
    <dgm:pt modelId="{B0420882-06E2-4BAA-A87D-5DE86F769DCB}" type="sibTrans" cxnId="{4EB84F4A-219F-4AE0-85C2-FA2F71ECE254}">
      <dgm:prSet/>
      <dgm:spPr/>
      <dgm:t>
        <a:bodyPr/>
        <a:lstStyle/>
        <a:p>
          <a:endParaRPr lang="en-US"/>
        </a:p>
      </dgm:t>
    </dgm:pt>
    <dgm:pt modelId="{F7AA2C67-68D2-4F03-8291-6027A6480FFE}">
      <dgm:prSet/>
      <dgm:spPr/>
      <dgm:t>
        <a:bodyPr/>
        <a:lstStyle/>
        <a:p>
          <a:r>
            <a:rPr lang="en-US"/>
            <a:t>Create a Plan for Transportation</a:t>
          </a:r>
        </a:p>
      </dgm:t>
    </dgm:pt>
    <dgm:pt modelId="{E86EADBE-A8EC-430C-A78A-86FE5E7F2284}" type="parTrans" cxnId="{5C1DAE50-ADD5-4513-832D-D08D47C492E2}">
      <dgm:prSet/>
      <dgm:spPr/>
      <dgm:t>
        <a:bodyPr/>
        <a:lstStyle/>
        <a:p>
          <a:endParaRPr lang="en-US"/>
        </a:p>
      </dgm:t>
    </dgm:pt>
    <dgm:pt modelId="{8A2C4F5C-89C6-4F34-91F8-348C596FDFF5}" type="sibTrans" cxnId="{5C1DAE50-ADD5-4513-832D-D08D47C492E2}">
      <dgm:prSet/>
      <dgm:spPr/>
      <dgm:t>
        <a:bodyPr/>
        <a:lstStyle/>
        <a:p>
          <a:endParaRPr lang="en-US"/>
        </a:p>
      </dgm:t>
    </dgm:pt>
    <dgm:pt modelId="{560725BB-FC2C-4E1A-ADDE-8D51C3314857}">
      <dgm:prSet/>
      <dgm:spPr/>
      <dgm:t>
        <a:bodyPr/>
        <a:lstStyle/>
        <a:p>
          <a:r>
            <a:rPr lang="en-US"/>
            <a:t>Create</a:t>
          </a:r>
        </a:p>
      </dgm:t>
    </dgm:pt>
    <dgm:pt modelId="{B0708812-1A42-4DDE-93CB-4042A3F5A6C4}" type="parTrans" cxnId="{BAA3111A-F77D-4AF4-9D5B-2C77C3AF1598}">
      <dgm:prSet/>
      <dgm:spPr/>
      <dgm:t>
        <a:bodyPr/>
        <a:lstStyle/>
        <a:p>
          <a:endParaRPr lang="en-US"/>
        </a:p>
      </dgm:t>
    </dgm:pt>
    <dgm:pt modelId="{B7E1E986-9230-4BDA-B3B7-DB76F2F8D36D}" type="sibTrans" cxnId="{BAA3111A-F77D-4AF4-9D5B-2C77C3AF1598}">
      <dgm:prSet/>
      <dgm:spPr/>
      <dgm:t>
        <a:bodyPr/>
        <a:lstStyle/>
        <a:p>
          <a:endParaRPr lang="en-US"/>
        </a:p>
      </dgm:t>
    </dgm:pt>
    <dgm:pt modelId="{7543FA10-36F5-441A-80A5-C67ACECCC302}">
      <dgm:prSet/>
      <dgm:spPr/>
      <dgm:t>
        <a:bodyPr/>
        <a:lstStyle/>
        <a:p>
          <a:r>
            <a:rPr lang="en-US"/>
            <a:t>Create a Plan for Care</a:t>
          </a:r>
        </a:p>
      </dgm:t>
    </dgm:pt>
    <dgm:pt modelId="{5C3CDF04-CD68-4AD3-BC23-9F1C9C80C9AB}" type="parTrans" cxnId="{13A50961-51E2-43B8-87F8-75C7048944FD}">
      <dgm:prSet/>
      <dgm:spPr/>
      <dgm:t>
        <a:bodyPr/>
        <a:lstStyle/>
        <a:p>
          <a:endParaRPr lang="en-US"/>
        </a:p>
      </dgm:t>
    </dgm:pt>
    <dgm:pt modelId="{2D83C9A5-3A27-4E7F-93D2-7FEB40778B6E}" type="sibTrans" cxnId="{13A50961-51E2-43B8-87F8-75C7048944FD}">
      <dgm:prSet/>
      <dgm:spPr/>
      <dgm:t>
        <a:bodyPr/>
        <a:lstStyle/>
        <a:p>
          <a:endParaRPr lang="en-US"/>
        </a:p>
      </dgm:t>
    </dgm:pt>
    <dgm:pt modelId="{57C83601-E3EC-4CCE-A726-2ABFBD6B0CEC}">
      <dgm:prSet/>
      <dgm:spPr/>
      <dgm:t>
        <a:bodyPr/>
        <a:lstStyle/>
        <a:p>
          <a:r>
            <a:rPr lang="en-US"/>
            <a:t>Befriend</a:t>
          </a:r>
        </a:p>
      </dgm:t>
    </dgm:pt>
    <dgm:pt modelId="{8EFF4434-BA94-4CE1-8D0D-A3C9EA1D79EE}" type="parTrans" cxnId="{4828515A-BF6D-4296-A11C-972089B240B0}">
      <dgm:prSet/>
      <dgm:spPr/>
      <dgm:t>
        <a:bodyPr/>
        <a:lstStyle/>
        <a:p>
          <a:endParaRPr lang="en-US"/>
        </a:p>
      </dgm:t>
    </dgm:pt>
    <dgm:pt modelId="{7F9805C3-1DE2-4810-87D6-1D0BA1D55C09}" type="sibTrans" cxnId="{4828515A-BF6D-4296-A11C-972089B240B0}">
      <dgm:prSet/>
      <dgm:spPr/>
      <dgm:t>
        <a:bodyPr/>
        <a:lstStyle/>
        <a:p>
          <a:endParaRPr lang="en-US"/>
        </a:p>
      </dgm:t>
    </dgm:pt>
    <dgm:pt modelId="{72C0EB3E-3FAB-441E-9D74-1AB64F136E4B}">
      <dgm:prSet/>
      <dgm:spPr/>
      <dgm:t>
        <a:bodyPr/>
        <a:lstStyle/>
        <a:p>
          <a:r>
            <a:rPr lang="en-US"/>
            <a:t>Befriend Technology</a:t>
          </a:r>
        </a:p>
      </dgm:t>
    </dgm:pt>
    <dgm:pt modelId="{80773D42-18DD-44F7-988C-9E807C7F3DFA}" type="parTrans" cxnId="{2221A9D1-BD46-4345-9F6A-544B82597A35}">
      <dgm:prSet/>
      <dgm:spPr/>
      <dgm:t>
        <a:bodyPr/>
        <a:lstStyle/>
        <a:p>
          <a:endParaRPr lang="en-US"/>
        </a:p>
      </dgm:t>
    </dgm:pt>
    <dgm:pt modelId="{17090895-BDFC-4C70-BBD3-5AF266BF9A82}" type="sibTrans" cxnId="{2221A9D1-BD46-4345-9F6A-544B82597A35}">
      <dgm:prSet/>
      <dgm:spPr/>
      <dgm:t>
        <a:bodyPr/>
        <a:lstStyle/>
        <a:p>
          <a:endParaRPr lang="en-US"/>
        </a:p>
      </dgm:t>
    </dgm:pt>
    <dgm:pt modelId="{EF64C452-4D06-824B-B4B8-ABA66361055D}" type="pres">
      <dgm:prSet presAssocID="{D9A2E4E9-D367-45CB-8C33-B0F770F0D205}" presName="Name0" presStyleCnt="0">
        <dgm:presLayoutVars>
          <dgm:dir/>
          <dgm:animLvl val="lvl"/>
          <dgm:resizeHandles val="exact"/>
        </dgm:presLayoutVars>
      </dgm:prSet>
      <dgm:spPr/>
    </dgm:pt>
    <dgm:pt modelId="{75AEFD45-9198-C84D-B54C-2F0FE192890F}" type="pres">
      <dgm:prSet presAssocID="{57C83601-E3EC-4CCE-A726-2ABFBD6B0CEC}" presName="boxAndChildren" presStyleCnt="0"/>
      <dgm:spPr/>
    </dgm:pt>
    <dgm:pt modelId="{5A18E563-0C69-4845-93FD-F76E9D0A936F}" type="pres">
      <dgm:prSet presAssocID="{57C83601-E3EC-4CCE-A726-2ABFBD6B0CEC}" presName="parentTextBox" presStyleLbl="alignNode1" presStyleIdx="0" presStyleCnt="5"/>
      <dgm:spPr/>
    </dgm:pt>
    <dgm:pt modelId="{8D49D1E6-9128-8E4A-80E7-CF7A1B4A170D}" type="pres">
      <dgm:prSet presAssocID="{57C83601-E3EC-4CCE-A726-2ABFBD6B0CEC}" presName="descendantBox" presStyleLbl="bgAccFollowNode1" presStyleIdx="0" presStyleCnt="5"/>
      <dgm:spPr/>
    </dgm:pt>
    <dgm:pt modelId="{A7D2DD2F-D624-654D-A266-6AC9408EECFB}" type="pres">
      <dgm:prSet presAssocID="{B7E1E986-9230-4BDA-B3B7-DB76F2F8D36D}" presName="sp" presStyleCnt="0"/>
      <dgm:spPr/>
    </dgm:pt>
    <dgm:pt modelId="{E6AFAF67-AB89-0743-89EF-4ABCA1272059}" type="pres">
      <dgm:prSet presAssocID="{560725BB-FC2C-4E1A-ADDE-8D51C3314857}" presName="arrowAndChildren" presStyleCnt="0"/>
      <dgm:spPr/>
    </dgm:pt>
    <dgm:pt modelId="{1F2C68A9-0D9D-594B-BB40-CC6F6F29265D}" type="pres">
      <dgm:prSet presAssocID="{560725BB-FC2C-4E1A-ADDE-8D51C3314857}" presName="parentTextArrow" presStyleLbl="node1" presStyleIdx="0" presStyleCnt="0"/>
      <dgm:spPr/>
    </dgm:pt>
    <dgm:pt modelId="{3A072E85-8B86-0F43-8866-32DBC5C858A8}" type="pres">
      <dgm:prSet presAssocID="{560725BB-FC2C-4E1A-ADDE-8D51C3314857}" presName="arrow" presStyleLbl="alignNode1" presStyleIdx="1" presStyleCnt="5"/>
      <dgm:spPr/>
    </dgm:pt>
    <dgm:pt modelId="{9C014D6B-59AE-D149-9782-CD013B1C12ED}" type="pres">
      <dgm:prSet presAssocID="{560725BB-FC2C-4E1A-ADDE-8D51C3314857}" presName="descendantArrow" presStyleLbl="bgAccFollowNode1" presStyleIdx="1" presStyleCnt="5"/>
      <dgm:spPr/>
    </dgm:pt>
    <dgm:pt modelId="{1D797513-C131-534D-B188-C0C180F032FB}" type="pres">
      <dgm:prSet presAssocID="{B0420882-06E2-4BAA-A87D-5DE86F769DCB}" presName="sp" presStyleCnt="0"/>
      <dgm:spPr/>
    </dgm:pt>
    <dgm:pt modelId="{344890B6-B176-F242-9C19-7FEE89D22348}" type="pres">
      <dgm:prSet presAssocID="{4335204A-CDCE-4730-A893-2CC8ACE33E50}" presName="arrowAndChildren" presStyleCnt="0"/>
      <dgm:spPr/>
    </dgm:pt>
    <dgm:pt modelId="{B90943E4-D65A-4844-83DD-A982420E01F3}" type="pres">
      <dgm:prSet presAssocID="{4335204A-CDCE-4730-A893-2CC8ACE33E50}" presName="parentTextArrow" presStyleLbl="node1" presStyleIdx="0" presStyleCnt="0"/>
      <dgm:spPr/>
    </dgm:pt>
    <dgm:pt modelId="{79C5C40B-8A7B-564F-BAB2-DBA3917299A3}" type="pres">
      <dgm:prSet presAssocID="{4335204A-CDCE-4730-A893-2CC8ACE33E50}" presName="arrow" presStyleLbl="alignNode1" presStyleIdx="2" presStyleCnt="5"/>
      <dgm:spPr/>
    </dgm:pt>
    <dgm:pt modelId="{B8AEF0D5-CBCA-5148-BCA0-3E86333EEF9C}" type="pres">
      <dgm:prSet presAssocID="{4335204A-CDCE-4730-A893-2CC8ACE33E50}" presName="descendantArrow" presStyleLbl="bgAccFollowNode1" presStyleIdx="2" presStyleCnt="5"/>
      <dgm:spPr/>
    </dgm:pt>
    <dgm:pt modelId="{C7541A61-E1CA-1344-9E87-10CB94ACC4E8}" type="pres">
      <dgm:prSet presAssocID="{D917B8E6-6D00-4F58-86AF-98CBA5AC85B4}" presName="sp" presStyleCnt="0"/>
      <dgm:spPr/>
    </dgm:pt>
    <dgm:pt modelId="{047FE5A5-E567-3140-9BA0-30A9DF1ADBF2}" type="pres">
      <dgm:prSet presAssocID="{8D847B18-D547-42EE-81F4-DD659D65D205}" presName="arrowAndChildren" presStyleCnt="0"/>
      <dgm:spPr/>
    </dgm:pt>
    <dgm:pt modelId="{D08D6A10-D3F3-0B48-B798-5BBCB1D93A5B}" type="pres">
      <dgm:prSet presAssocID="{8D847B18-D547-42EE-81F4-DD659D65D205}" presName="parentTextArrow" presStyleLbl="node1" presStyleIdx="0" presStyleCnt="0"/>
      <dgm:spPr/>
    </dgm:pt>
    <dgm:pt modelId="{486495FA-6AB6-D446-B3FA-1552060A37BA}" type="pres">
      <dgm:prSet presAssocID="{8D847B18-D547-42EE-81F4-DD659D65D205}" presName="arrow" presStyleLbl="alignNode1" presStyleIdx="3" presStyleCnt="5"/>
      <dgm:spPr/>
    </dgm:pt>
    <dgm:pt modelId="{87BBB503-3484-EC4E-8AC0-8A8C4A12339F}" type="pres">
      <dgm:prSet presAssocID="{8D847B18-D547-42EE-81F4-DD659D65D205}" presName="descendantArrow" presStyleLbl="bgAccFollowNode1" presStyleIdx="3" presStyleCnt="5"/>
      <dgm:spPr/>
    </dgm:pt>
    <dgm:pt modelId="{1C1E8500-11B1-BA43-A37B-E1A5F447A2C1}" type="pres">
      <dgm:prSet presAssocID="{5443F023-B7F8-4F05-8C46-839FC9179417}" presName="sp" presStyleCnt="0"/>
      <dgm:spPr/>
    </dgm:pt>
    <dgm:pt modelId="{C8D300CA-EB14-B74E-9B08-504CB1EA83A7}" type="pres">
      <dgm:prSet presAssocID="{2EA9A3A6-DD96-43D0-9CFC-B3467401CA85}" presName="arrowAndChildren" presStyleCnt="0"/>
      <dgm:spPr/>
    </dgm:pt>
    <dgm:pt modelId="{6A670C9A-9EBD-B74A-8333-F97178D147DE}" type="pres">
      <dgm:prSet presAssocID="{2EA9A3A6-DD96-43D0-9CFC-B3467401CA85}" presName="parentTextArrow" presStyleLbl="node1" presStyleIdx="0" presStyleCnt="0"/>
      <dgm:spPr/>
    </dgm:pt>
    <dgm:pt modelId="{EBD78498-1EE3-EE40-9B5A-82679729430F}" type="pres">
      <dgm:prSet presAssocID="{2EA9A3A6-DD96-43D0-9CFC-B3467401CA85}" presName="arrow" presStyleLbl="alignNode1" presStyleIdx="4" presStyleCnt="5"/>
      <dgm:spPr/>
    </dgm:pt>
    <dgm:pt modelId="{EEEF1C60-CB77-DB40-9CD3-8A75D4A6B70F}" type="pres">
      <dgm:prSet presAssocID="{2EA9A3A6-DD96-43D0-9CFC-B3467401CA85}" presName="descendantArrow" presStyleLbl="bgAccFollowNode1" presStyleIdx="4" presStyleCnt="5"/>
      <dgm:spPr/>
    </dgm:pt>
  </dgm:ptLst>
  <dgm:cxnLst>
    <dgm:cxn modelId="{BFE6AB04-1F7A-6243-9BFD-910AC9102A6E}" type="presOf" srcId="{72C0EB3E-3FAB-441E-9D74-1AB64F136E4B}" destId="{8D49D1E6-9128-8E4A-80E7-CF7A1B4A170D}" srcOrd="0" destOrd="0" presId="urn:microsoft.com/office/officeart/2016/7/layout/VerticalDownArrowProcess"/>
    <dgm:cxn modelId="{BAA3111A-F77D-4AF4-9D5B-2C77C3AF1598}" srcId="{D9A2E4E9-D367-45CB-8C33-B0F770F0D205}" destId="{560725BB-FC2C-4E1A-ADDE-8D51C3314857}" srcOrd="3" destOrd="0" parTransId="{B0708812-1A42-4DDE-93CB-4042A3F5A6C4}" sibTransId="{B7E1E986-9230-4BDA-B3B7-DB76F2F8D36D}"/>
    <dgm:cxn modelId="{ADB3611D-C45B-6A47-BEBF-626C09E877C9}" type="presOf" srcId="{4335204A-CDCE-4730-A893-2CC8ACE33E50}" destId="{B90943E4-D65A-4844-83DD-A982420E01F3}" srcOrd="0" destOrd="0" presId="urn:microsoft.com/office/officeart/2016/7/layout/VerticalDownArrowProcess"/>
    <dgm:cxn modelId="{70827425-201A-E940-83A6-87D44933B141}" type="presOf" srcId="{2EA9A3A6-DD96-43D0-9CFC-B3467401CA85}" destId="{6A670C9A-9EBD-B74A-8333-F97178D147DE}" srcOrd="0" destOrd="0" presId="urn:microsoft.com/office/officeart/2016/7/layout/VerticalDownArrowProcess"/>
    <dgm:cxn modelId="{10302544-C42E-804D-BBC5-6ABB09ED6DD5}" type="presOf" srcId="{04CB17E2-11AF-4691-B369-CF50BB729D4E}" destId="{87BBB503-3484-EC4E-8AC0-8A8C4A12339F}" srcOrd="0" destOrd="0" presId="urn:microsoft.com/office/officeart/2016/7/layout/VerticalDownArrowProcess"/>
    <dgm:cxn modelId="{4EB84F4A-219F-4AE0-85C2-FA2F71ECE254}" srcId="{D9A2E4E9-D367-45CB-8C33-B0F770F0D205}" destId="{4335204A-CDCE-4730-A893-2CC8ACE33E50}" srcOrd="2" destOrd="0" parTransId="{47BB7D5F-C341-412B-AA97-8989DEF4E1B0}" sibTransId="{B0420882-06E2-4BAA-A87D-5DE86F769DCB}"/>
    <dgm:cxn modelId="{9FC5B14D-D5C4-4082-A5AD-0802FCCC0FCC}" srcId="{D9A2E4E9-D367-45CB-8C33-B0F770F0D205}" destId="{8D847B18-D547-42EE-81F4-DD659D65D205}" srcOrd="1" destOrd="0" parTransId="{A1C763AA-1ED0-460B-A34B-209C5805B880}" sibTransId="{D917B8E6-6D00-4F58-86AF-98CBA5AC85B4}"/>
    <dgm:cxn modelId="{3AE9AE4F-48BF-48B8-8D6B-170B25946B18}" srcId="{8D847B18-D547-42EE-81F4-DD659D65D205}" destId="{04CB17E2-11AF-4691-B369-CF50BB729D4E}" srcOrd="0" destOrd="0" parTransId="{372FF25F-CAC8-4B26-8CD1-8B4DFCB706FD}" sibTransId="{DED96DB6-1A4C-4F45-A21A-73B64F5F1707}"/>
    <dgm:cxn modelId="{5C1DAE50-ADD5-4513-832D-D08D47C492E2}" srcId="{4335204A-CDCE-4730-A893-2CC8ACE33E50}" destId="{F7AA2C67-68D2-4F03-8291-6027A6480FFE}" srcOrd="0" destOrd="0" parTransId="{E86EADBE-A8EC-430C-A78A-86FE5E7F2284}" sibTransId="{8A2C4F5C-89C6-4F34-91F8-348C596FDFF5}"/>
    <dgm:cxn modelId="{2395CE52-7F5C-9C49-8BFE-9591C56A6FF6}" type="presOf" srcId="{F7AA2C67-68D2-4F03-8291-6027A6480FFE}" destId="{B8AEF0D5-CBCA-5148-BCA0-3E86333EEF9C}" srcOrd="0" destOrd="0" presId="urn:microsoft.com/office/officeart/2016/7/layout/VerticalDownArrowProcess"/>
    <dgm:cxn modelId="{4828515A-BF6D-4296-A11C-972089B240B0}" srcId="{D9A2E4E9-D367-45CB-8C33-B0F770F0D205}" destId="{57C83601-E3EC-4CCE-A726-2ABFBD6B0CEC}" srcOrd="4" destOrd="0" parTransId="{8EFF4434-BA94-4CE1-8D0D-A3C9EA1D79EE}" sibTransId="{7F9805C3-1DE2-4810-87D6-1D0BA1D55C09}"/>
    <dgm:cxn modelId="{13A50961-51E2-43B8-87F8-75C7048944FD}" srcId="{560725BB-FC2C-4E1A-ADDE-8D51C3314857}" destId="{7543FA10-36F5-441A-80A5-C67ACECCC302}" srcOrd="0" destOrd="0" parTransId="{5C3CDF04-CD68-4AD3-BC23-9F1C9C80C9AB}" sibTransId="{2D83C9A5-3A27-4E7F-93D2-7FEB40778B6E}"/>
    <dgm:cxn modelId="{381FAB6F-5C9E-D042-8CA0-A95080B9FCC8}" type="presOf" srcId="{57C83601-E3EC-4CCE-A726-2ABFBD6B0CEC}" destId="{5A18E563-0C69-4845-93FD-F76E9D0A936F}" srcOrd="0" destOrd="0" presId="urn:microsoft.com/office/officeart/2016/7/layout/VerticalDownArrowProcess"/>
    <dgm:cxn modelId="{F659B377-F5BA-1E46-AEB0-44EE334ED437}" type="presOf" srcId="{8D847B18-D547-42EE-81F4-DD659D65D205}" destId="{486495FA-6AB6-D446-B3FA-1552060A37BA}" srcOrd="1" destOrd="0" presId="urn:microsoft.com/office/officeart/2016/7/layout/VerticalDownArrowProcess"/>
    <dgm:cxn modelId="{544F6783-61FF-DD4D-A93E-D55A3BA28759}" type="presOf" srcId="{71F89606-7AA7-4A65-97E3-FB419A886901}" destId="{EEEF1C60-CB77-DB40-9CD3-8A75D4A6B70F}" srcOrd="0" destOrd="0" presId="urn:microsoft.com/office/officeart/2016/7/layout/VerticalDownArrowProcess"/>
    <dgm:cxn modelId="{06F90A96-3F95-45AB-86A4-F6C2AAB86733}" srcId="{2EA9A3A6-DD96-43D0-9CFC-B3467401CA85}" destId="{71F89606-7AA7-4A65-97E3-FB419A886901}" srcOrd="0" destOrd="0" parTransId="{E28EB529-4F20-4923-8F92-C705D5CED13D}" sibTransId="{F142B303-82D1-4965-8CDD-7D811061E40A}"/>
    <dgm:cxn modelId="{774828B4-59D6-48C2-A1D6-C83DA957B662}" srcId="{D9A2E4E9-D367-45CB-8C33-B0F770F0D205}" destId="{2EA9A3A6-DD96-43D0-9CFC-B3467401CA85}" srcOrd="0" destOrd="0" parTransId="{1F0519E9-FDAC-4C16-8169-602337BDD30B}" sibTransId="{5443F023-B7F8-4F05-8C46-839FC9179417}"/>
    <dgm:cxn modelId="{244C71B4-A50D-0C47-A79C-243BF2CD0CA9}" type="presOf" srcId="{2EA9A3A6-DD96-43D0-9CFC-B3467401CA85}" destId="{EBD78498-1EE3-EE40-9B5A-82679729430F}" srcOrd="1" destOrd="0" presId="urn:microsoft.com/office/officeart/2016/7/layout/VerticalDownArrowProcess"/>
    <dgm:cxn modelId="{54B4F7B5-1D18-3647-BCA0-BCC905CBDB52}" type="presOf" srcId="{8D847B18-D547-42EE-81F4-DD659D65D205}" destId="{D08D6A10-D3F3-0B48-B798-5BBCB1D93A5B}" srcOrd="0" destOrd="0" presId="urn:microsoft.com/office/officeart/2016/7/layout/VerticalDownArrowProcess"/>
    <dgm:cxn modelId="{DE8667B8-E079-D94F-A96D-663C43008C09}" type="presOf" srcId="{D9A2E4E9-D367-45CB-8C33-B0F770F0D205}" destId="{EF64C452-4D06-824B-B4B8-ABA66361055D}" srcOrd="0" destOrd="0" presId="urn:microsoft.com/office/officeart/2016/7/layout/VerticalDownArrowProcess"/>
    <dgm:cxn modelId="{9E4264BC-814E-134F-9CD4-015D390DB2A7}" type="presOf" srcId="{4335204A-CDCE-4730-A893-2CC8ACE33E50}" destId="{79C5C40B-8A7B-564F-BAB2-DBA3917299A3}" srcOrd="1" destOrd="0" presId="urn:microsoft.com/office/officeart/2016/7/layout/VerticalDownArrowProcess"/>
    <dgm:cxn modelId="{6D3F6DC4-77F7-4540-8017-1B92C987177F}" type="presOf" srcId="{7543FA10-36F5-441A-80A5-C67ACECCC302}" destId="{9C014D6B-59AE-D149-9782-CD013B1C12ED}" srcOrd="0" destOrd="0" presId="urn:microsoft.com/office/officeart/2016/7/layout/VerticalDownArrowProcess"/>
    <dgm:cxn modelId="{2221A9D1-BD46-4345-9F6A-544B82597A35}" srcId="{57C83601-E3EC-4CCE-A726-2ABFBD6B0CEC}" destId="{72C0EB3E-3FAB-441E-9D74-1AB64F136E4B}" srcOrd="0" destOrd="0" parTransId="{80773D42-18DD-44F7-988C-9E807C7F3DFA}" sibTransId="{17090895-BDFC-4C70-BBD3-5AF266BF9A82}"/>
    <dgm:cxn modelId="{4FC395E2-0A5D-D140-8D00-DC648D5A9F39}" type="presOf" srcId="{560725BB-FC2C-4E1A-ADDE-8D51C3314857}" destId="{1F2C68A9-0D9D-594B-BB40-CC6F6F29265D}" srcOrd="0" destOrd="0" presId="urn:microsoft.com/office/officeart/2016/7/layout/VerticalDownArrowProcess"/>
    <dgm:cxn modelId="{3AFD3AE9-EFA2-604F-8C4A-67C96F81F26B}" type="presOf" srcId="{560725BB-FC2C-4E1A-ADDE-8D51C3314857}" destId="{3A072E85-8B86-0F43-8866-32DBC5C858A8}" srcOrd="1" destOrd="0" presId="urn:microsoft.com/office/officeart/2016/7/layout/VerticalDownArrowProcess"/>
    <dgm:cxn modelId="{2ECBF30C-7907-7B48-8641-2C2E7915D1AC}" type="presParOf" srcId="{EF64C452-4D06-824B-B4B8-ABA66361055D}" destId="{75AEFD45-9198-C84D-B54C-2F0FE192890F}" srcOrd="0" destOrd="0" presId="urn:microsoft.com/office/officeart/2016/7/layout/VerticalDownArrowProcess"/>
    <dgm:cxn modelId="{681B347F-30D9-5E45-ABC2-AC938CD06305}" type="presParOf" srcId="{75AEFD45-9198-C84D-B54C-2F0FE192890F}" destId="{5A18E563-0C69-4845-93FD-F76E9D0A936F}" srcOrd="0" destOrd="0" presId="urn:microsoft.com/office/officeart/2016/7/layout/VerticalDownArrowProcess"/>
    <dgm:cxn modelId="{7253B59F-3030-D743-9225-610EB6ACFDC4}" type="presParOf" srcId="{75AEFD45-9198-C84D-B54C-2F0FE192890F}" destId="{8D49D1E6-9128-8E4A-80E7-CF7A1B4A170D}" srcOrd="1" destOrd="0" presId="urn:microsoft.com/office/officeart/2016/7/layout/VerticalDownArrowProcess"/>
    <dgm:cxn modelId="{794B6A0A-E70A-6C4F-B95E-223295063EF5}" type="presParOf" srcId="{EF64C452-4D06-824B-B4B8-ABA66361055D}" destId="{A7D2DD2F-D624-654D-A266-6AC9408EECFB}" srcOrd="1" destOrd="0" presId="urn:microsoft.com/office/officeart/2016/7/layout/VerticalDownArrowProcess"/>
    <dgm:cxn modelId="{1FDB2AC3-61D4-9C43-8B72-8EFFC9193718}" type="presParOf" srcId="{EF64C452-4D06-824B-B4B8-ABA66361055D}" destId="{E6AFAF67-AB89-0743-89EF-4ABCA1272059}" srcOrd="2" destOrd="0" presId="urn:microsoft.com/office/officeart/2016/7/layout/VerticalDownArrowProcess"/>
    <dgm:cxn modelId="{846A30DA-D7D9-6345-B79C-29B3685EF622}" type="presParOf" srcId="{E6AFAF67-AB89-0743-89EF-4ABCA1272059}" destId="{1F2C68A9-0D9D-594B-BB40-CC6F6F29265D}" srcOrd="0" destOrd="0" presId="urn:microsoft.com/office/officeart/2016/7/layout/VerticalDownArrowProcess"/>
    <dgm:cxn modelId="{3145B48E-79D2-E048-A9E0-01DC583AB9C3}" type="presParOf" srcId="{E6AFAF67-AB89-0743-89EF-4ABCA1272059}" destId="{3A072E85-8B86-0F43-8866-32DBC5C858A8}" srcOrd="1" destOrd="0" presId="urn:microsoft.com/office/officeart/2016/7/layout/VerticalDownArrowProcess"/>
    <dgm:cxn modelId="{57CF5B6C-E2DA-1A42-8855-7A4BD5D1D548}" type="presParOf" srcId="{E6AFAF67-AB89-0743-89EF-4ABCA1272059}" destId="{9C014D6B-59AE-D149-9782-CD013B1C12ED}" srcOrd="2" destOrd="0" presId="urn:microsoft.com/office/officeart/2016/7/layout/VerticalDownArrowProcess"/>
    <dgm:cxn modelId="{488C7691-51C9-FA4D-BA36-B9E69F00F0E7}" type="presParOf" srcId="{EF64C452-4D06-824B-B4B8-ABA66361055D}" destId="{1D797513-C131-534D-B188-C0C180F032FB}" srcOrd="3" destOrd="0" presId="urn:microsoft.com/office/officeart/2016/7/layout/VerticalDownArrowProcess"/>
    <dgm:cxn modelId="{1FA2CE01-3223-5046-BF23-A74357B7B910}" type="presParOf" srcId="{EF64C452-4D06-824B-B4B8-ABA66361055D}" destId="{344890B6-B176-F242-9C19-7FEE89D22348}" srcOrd="4" destOrd="0" presId="urn:microsoft.com/office/officeart/2016/7/layout/VerticalDownArrowProcess"/>
    <dgm:cxn modelId="{B919C9B4-ECAD-B340-93F4-C3D59FE876FF}" type="presParOf" srcId="{344890B6-B176-F242-9C19-7FEE89D22348}" destId="{B90943E4-D65A-4844-83DD-A982420E01F3}" srcOrd="0" destOrd="0" presId="urn:microsoft.com/office/officeart/2016/7/layout/VerticalDownArrowProcess"/>
    <dgm:cxn modelId="{3AC7E3D4-549E-6949-A731-26E138ED57F8}" type="presParOf" srcId="{344890B6-B176-F242-9C19-7FEE89D22348}" destId="{79C5C40B-8A7B-564F-BAB2-DBA3917299A3}" srcOrd="1" destOrd="0" presId="urn:microsoft.com/office/officeart/2016/7/layout/VerticalDownArrowProcess"/>
    <dgm:cxn modelId="{7BB9EC33-A2E7-1145-B137-DFE9B2BB4D37}" type="presParOf" srcId="{344890B6-B176-F242-9C19-7FEE89D22348}" destId="{B8AEF0D5-CBCA-5148-BCA0-3E86333EEF9C}" srcOrd="2" destOrd="0" presId="urn:microsoft.com/office/officeart/2016/7/layout/VerticalDownArrowProcess"/>
    <dgm:cxn modelId="{71650ACF-BA64-3D4E-9791-186A897077D6}" type="presParOf" srcId="{EF64C452-4D06-824B-B4B8-ABA66361055D}" destId="{C7541A61-E1CA-1344-9E87-10CB94ACC4E8}" srcOrd="5" destOrd="0" presId="urn:microsoft.com/office/officeart/2016/7/layout/VerticalDownArrowProcess"/>
    <dgm:cxn modelId="{E67B0387-A96F-8B47-8557-3F7766A6EE3F}" type="presParOf" srcId="{EF64C452-4D06-824B-B4B8-ABA66361055D}" destId="{047FE5A5-E567-3140-9BA0-30A9DF1ADBF2}" srcOrd="6" destOrd="0" presId="urn:microsoft.com/office/officeart/2016/7/layout/VerticalDownArrowProcess"/>
    <dgm:cxn modelId="{677E4A7F-6F2C-F247-8E98-CDBD23E2348E}" type="presParOf" srcId="{047FE5A5-E567-3140-9BA0-30A9DF1ADBF2}" destId="{D08D6A10-D3F3-0B48-B798-5BBCB1D93A5B}" srcOrd="0" destOrd="0" presId="urn:microsoft.com/office/officeart/2016/7/layout/VerticalDownArrowProcess"/>
    <dgm:cxn modelId="{6AE9E74D-1B3F-BC48-8945-D88959872F2D}" type="presParOf" srcId="{047FE5A5-E567-3140-9BA0-30A9DF1ADBF2}" destId="{486495FA-6AB6-D446-B3FA-1552060A37BA}" srcOrd="1" destOrd="0" presId="urn:microsoft.com/office/officeart/2016/7/layout/VerticalDownArrowProcess"/>
    <dgm:cxn modelId="{EE1E4B51-7FF1-C346-A535-651CDAE8ABC0}" type="presParOf" srcId="{047FE5A5-E567-3140-9BA0-30A9DF1ADBF2}" destId="{87BBB503-3484-EC4E-8AC0-8A8C4A12339F}" srcOrd="2" destOrd="0" presId="urn:microsoft.com/office/officeart/2016/7/layout/VerticalDownArrowProcess"/>
    <dgm:cxn modelId="{7AC5B342-06F5-4348-B514-503A2E49E92F}" type="presParOf" srcId="{EF64C452-4D06-824B-B4B8-ABA66361055D}" destId="{1C1E8500-11B1-BA43-A37B-E1A5F447A2C1}" srcOrd="7" destOrd="0" presId="urn:microsoft.com/office/officeart/2016/7/layout/VerticalDownArrowProcess"/>
    <dgm:cxn modelId="{8810B251-47B9-044E-84F8-759BCE0B14DB}" type="presParOf" srcId="{EF64C452-4D06-824B-B4B8-ABA66361055D}" destId="{C8D300CA-EB14-B74E-9B08-504CB1EA83A7}" srcOrd="8" destOrd="0" presId="urn:microsoft.com/office/officeart/2016/7/layout/VerticalDownArrowProcess"/>
    <dgm:cxn modelId="{749846CD-404A-BE40-B82E-2A5EC4B557A4}" type="presParOf" srcId="{C8D300CA-EB14-B74E-9B08-504CB1EA83A7}" destId="{6A670C9A-9EBD-B74A-8333-F97178D147DE}" srcOrd="0" destOrd="0" presId="urn:microsoft.com/office/officeart/2016/7/layout/VerticalDownArrowProcess"/>
    <dgm:cxn modelId="{081D6FEB-EEC0-3846-9B8B-939D4258FC8B}" type="presParOf" srcId="{C8D300CA-EB14-B74E-9B08-504CB1EA83A7}" destId="{EBD78498-1EE3-EE40-9B5A-82679729430F}" srcOrd="1" destOrd="0" presId="urn:microsoft.com/office/officeart/2016/7/layout/VerticalDownArrowProcess"/>
    <dgm:cxn modelId="{B4303168-090F-2C4E-BC61-90A892BDC990}" type="presParOf" srcId="{C8D300CA-EB14-B74E-9B08-504CB1EA83A7}" destId="{EEEF1C60-CB77-DB40-9CD3-8A75D4A6B70F}" srcOrd="2" destOrd="0" presId="urn:microsoft.com/office/officeart/2016/7/layout/VerticalDownArrowProcess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7191D26D-8BB7-4BEE-9108-ECAB7759C362}" type="doc">
      <dgm:prSet loTypeId="urn:microsoft.com/office/officeart/2005/8/layout/vList2" loCatId="list" qsTypeId="urn:microsoft.com/office/officeart/2005/8/quickstyle/simple1" qsCatId="simple" csTypeId="urn:microsoft.com/office/officeart/2005/8/colors/colorful5" csCatId="colorful"/>
      <dgm:spPr/>
      <dgm:t>
        <a:bodyPr/>
        <a:lstStyle/>
        <a:p>
          <a:endParaRPr lang="en-US"/>
        </a:p>
      </dgm:t>
    </dgm:pt>
    <dgm:pt modelId="{7D191701-0488-4F73-B882-674878F876CE}">
      <dgm:prSet/>
      <dgm:spPr/>
      <dgm:t>
        <a:bodyPr/>
        <a:lstStyle/>
        <a:p>
          <a:r>
            <a:rPr lang="en-US" dirty="0"/>
            <a:t>Fall Prevention – (Prioritizing Your Health)</a:t>
          </a:r>
        </a:p>
      </dgm:t>
    </dgm:pt>
    <dgm:pt modelId="{86C78A79-C808-44F9-815F-4B75EB37790B}" type="parTrans" cxnId="{0F9D674C-E430-4651-81ED-F33F07AD0340}">
      <dgm:prSet/>
      <dgm:spPr/>
      <dgm:t>
        <a:bodyPr/>
        <a:lstStyle/>
        <a:p>
          <a:endParaRPr lang="en-US"/>
        </a:p>
      </dgm:t>
    </dgm:pt>
    <dgm:pt modelId="{7293EB90-B71D-43CF-BE74-48FC05D8467B}" type="sibTrans" cxnId="{0F9D674C-E430-4651-81ED-F33F07AD0340}">
      <dgm:prSet/>
      <dgm:spPr/>
      <dgm:t>
        <a:bodyPr/>
        <a:lstStyle/>
        <a:p>
          <a:endParaRPr lang="en-US"/>
        </a:p>
      </dgm:t>
    </dgm:pt>
    <dgm:pt modelId="{2B3E735D-C69A-425C-97A6-DA7A0D95C527}">
      <dgm:prSet/>
      <dgm:spPr/>
      <dgm:t>
        <a:bodyPr/>
        <a:lstStyle/>
        <a:p>
          <a:r>
            <a:rPr lang="en-US"/>
            <a:t>Why focus on Fall Prevention</a:t>
          </a:r>
        </a:p>
      </dgm:t>
    </dgm:pt>
    <dgm:pt modelId="{7C793A88-E306-4EED-AA72-E783ECD579B6}" type="parTrans" cxnId="{26C2837A-9177-4FA6-A8AE-7DFDC711D342}">
      <dgm:prSet/>
      <dgm:spPr/>
      <dgm:t>
        <a:bodyPr/>
        <a:lstStyle/>
        <a:p>
          <a:endParaRPr lang="en-US"/>
        </a:p>
      </dgm:t>
    </dgm:pt>
    <dgm:pt modelId="{D038916B-1011-4B9A-A56A-BB6962651F98}" type="sibTrans" cxnId="{26C2837A-9177-4FA6-A8AE-7DFDC711D342}">
      <dgm:prSet/>
      <dgm:spPr/>
      <dgm:t>
        <a:bodyPr/>
        <a:lstStyle/>
        <a:p>
          <a:endParaRPr lang="en-US"/>
        </a:p>
      </dgm:t>
    </dgm:pt>
    <dgm:pt modelId="{40C77988-B6FB-43A9-B428-DC7A40C738FD}">
      <dgm:prSet/>
      <dgm:spPr/>
      <dgm:t>
        <a:bodyPr/>
        <a:lstStyle/>
        <a:p>
          <a:r>
            <a:rPr lang="en-US"/>
            <a:t>1 in 4 Americans aged 65+ fall each year</a:t>
          </a:r>
        </a:p>
      </dgm:t>
    </dgm:pt>
    <dgm:pt modelId="{065D222A-A85C-457A-9A46-2AB07283630A}" type="parTrans" cxnId="{68A7DB6C-91F0-4A56-AC53-42FE794AF203}">
      <dgm:prSet/>
      <dgm:spPr/>
      <dgm:t>
        <a:bodyPr/>
        <a:lstStyle/>
        <a:p>
          <a:endParaRPr lang="en-US"/>
        </a:p>
      </dgm:t>
    </dgm:pt>
    <dgm:pt modelId="{7F5BFBD6-94BF-40DE-8FD1-DBB3D5287332}" type="sibTrans" cxnId="{68A7DB6C-91F0-4A56-AC53-42FE794AF203}">
      <dgm:prSet/>
      <dgm:spPr/>
      <dgm:t>
        <a:bodyPr/>
        <a:lstStyle/>
        <a:p>
          <a:endParaRPr lang="en-US"/>
        </a:p>
      </dgm:t>
    </dgm:pt>
    <dgm:pt modelId="{C8A3524E-023E-459E-A5FA-776C7795E455}">
      <dgm:prSet/>
      <dgm:spPr/>
      <dgm:t>
        <a:bodyPr/>
        <a:lstStyle/>
        <a:p>
          <a:r>
            <a:rPr lang="en-US"/>
            <a:t>Leading cause of unintentional injuries</a:t>
          </a:r>
        </a:p>
      </dgm:t>
    </dgm:pt>
    <dgm:pt modelId="{DA96479B-73F9-4988-8B1B-941C3F3D99BF}" type="parTrans" cxnId="{9C9A0CCC-DC14-494E-B30C-E47FF48E1C9D}">
      <dgm:prSet/>
      <dgm:spPr/>
      <dgm:t>
        <a:bodyPr/>
        <a:lstStyle/>
        <a:p>
          <a:endParaRPr lang="en-US"/>
        </a:p>
      </dgm:t>
    </dgm:pt>
    <dgm:pt modelId="{C6D5385F-2C29-4970-A033-E187A4E2C2B0}" type="sibTrans" cxnId="{9C9A0CCC-DC14-494E-B30C-E47FF48E1C9D}">
      <dgm:prSet/>
      <dgm:spPr/>
      <dgm:t>
        <a:bodyPr/>
        <a:lstStyle/>
        <a:p>
          <a:endParaRPr lang="en-US"/>
        </a:p>
      </dgm:t>
    </dgm:pt>
    <dgm:pt modelId="{9C97B30E-9FE8-430A-BFF8-0F3CA8806B82}">
      <dgm:prSet/>
      <dgm:spPr/>
      <dgm:t>
        <a:bodyPr/>
        <a:lstStyle/>
        <a:p>
          <a:r>
            <a:rPr lang="en-US"/>
            <a:t>Leading cause of fatal injury in the home</a:t>
          </a:r>
        </a:p>
      </dgm:t>
    </dgm:pt>
    <dgm:pt modelId="{8BEC2D5F-0771-4782-AB5D-7600CFA692D3}" type="parTrans" cxnId="{29D3F188-7A7C-42B6-92A9-B9A2B6342CBB}">
      <dgm:prSet/>
      <dgm:spPr/>
      <dgm:t>
        <a:bodyPr/>
        <a:lstStyle/>
        <a:p>
          <a:endParaRPr lang="en-US"/>
        </a:p>
      </dgm:t>
    </dgm:pt>
    <dgm:pt modelId="{34D2D4DC-6512-493E-80CF-E2F732A8778B}" type="sibTrans" cxnId="{29D3F188-7A7C-42B6-92A9-B9A2B6342CBB}">
      <dgm:prSet/>
      <dgm:spPr/>
      <dgm:t>
        <a:bodyPr/>
        <a:lstStyle/>
        <a:p>
          <a:endParaRPr lang="en-US"/>
        </a:p>
      </dgm:t>
    </dgm:pt>
    <dgm:pt modelId="{EB60D95C-DEE5-4346-9A63-36B3AB299BC0}" type="pres">
      <dgm:prSet presAssocID="{7191D26D-8BB7-4BEE-9108-ECAB7759C362}" presName="linear" presStyleCnt="0">
        <dgm:presLayoutVars>
          <dgm:animLvl val="lvl"/>
          <dgm:resizeHandles val="exact"/>
        </dgm:presLayoutVars>
      </dgm:prSet>
      <dgm:spPr/>
    </dgm:pt>
    <dgm:pt modelId="{46172553-69CA-8449-BBD4-C8DB4B818FB8}" type="pres">
      <dgm:prSet presAssocID="{7D191701-0488-4F73-B882-674878F876CE}" presName="parentText" presStyleLbl="node1" presStyleIdx="0" presStyleCnt="2">
        <dgm:presLayoutVars>
          <dgm:chMax val="0"/>
          <dgm:bulletEnabled val="1"/>
        </dgm:presLayoutVars>
      </dgm:prSet>
      <dgm:spPr/>
    </dgm:pt>
    <dgm:pt modelId="{F7027D6C-A34F-7346-BA10-D175C85B2C4E}" type="pres">
      <dgm:prSet presAssocID="{7293EB90-B71D-43CF-BE74-48FC05D8467B}" presName="spacer" presStyleCnt="0"/>
      <dgm:spPr/>
    </dgm:pt>
    <dgm:pt modelId="{FD8D7275-9689-964E-8669-10CD1A1C7A9E}" type="pres">
      <dgm:prSet presAssocID="{2B3E735D-C69A-425C-97A6-DA7A0D95C527}" presName="parentText" presStyleLbl="node1" presStyleIdx="1" presStyleCnt="2">
        <dgm:presLayoutVars>
          <dgm:chMax val="0"/>
          <dgm:bulletEnabled val="1"/>
        </dgm:presLayoutVars>
      </dgm:prSet>
      <dgm:spPr/>
    </dgm:pt>
    <dgm:pt modelId="{CE15304C-29F4-854A-BEEC-42A318F93752}" type="pres">
      <dgm:prSet presAssocID="{2B3E735D-C69A-425C-97A6-DA7A0D95C527}" presName="childText" presStyleLbl="revTx" presStyleIdx="0" presStyleCnt="1">
        <dgm:presLayoutVars>
          <dgm:bulletEnabled val="1"/>
        </dgm:presLayoutVars>
      </dgm:prSet>
      <dgm:spPr/>
    </dgm:pt>
  </dgm:ptLst>
  <dgm:cxnLst>
    <dgm:cxn modelId="{D0E3B21D-7B30-0D43-9C56-C891F7F54823}" type="presOf" srcId="{C8A3524E-023E-459E-A5FA-776C7795E455}" destId="{CE15304C-29F4-854A-BEEC-42A318F93752}" srcOrd="0" destOrd="1" presId="urn:microsoft.com/office/officeart/2005/8/layout/vList2"/>
    <dgm:cxn modelId="{EA187148-E55D-7247-BB98-B9DE999FF9E1}" type="presOf" srcId="{7D191701-0488-4F73-B882-674878F876CE}" destId="{46172553-69CA-8449-BBD4-C8DB4B818FB8}" srcOrd="0" destOrd="0" presId="urn:microsoft.com/office/officeart/2005/8/layout/vList2"/>
    <dgm:cxn modelId="{0F9D674C-E430-4651-81ED-F33F07AD0340}" srcId="{7191D26D-8BB7-4BEE-9108-ECAB7759C362}" destId="{7D191701-0488-4F73-B882-674878F876CE}" srcOrd="0" destOrd="0" parTransId="{86C78A79-C808-44F9-815F-4B75EB37790B}" sibTransId="{7293EB90-B71D-43CF-BE74-48FC05D8467B}"/>
    <dgm:cxn modelId="{7C2D6D5C-6E71-C447-8889-A5737961816F}" type="presOf" srcId="{7191D26D-8BB7-4BEE-9108-ECAB7759C362}" destId="{EB60D95C-DEE5-4346-9A63-36B3AB299BC0}" srcOrd="0" destOrd="0" presId="urn:microsoft.com/office/officeart/2005/8/layout/vList2"/>
    <dgm:cxn modelId="{68A7DB6C-91F0-4A56-AC53-42FE794AF203}" srcId="{2B3E735D-C69A-425C-97A6-DA7A0D95C527}" destId="{40C77988-B6FB-43A9-B428-DC7A40C738FD}" srcOrd="0" destOrd="0" parTransId="{065D222A-A85C-457A-9A46-2AB07283630A}" sibTransId="{7F5BFBD6-94BF-40DE-8FD1-DBB3D5287332}"/>
    <dgm:cxn modelId="{26C2837A-9177-4FA6-A8AE-7DFDC711D342}" srcId="{7191D26D-8BB7-4BEE-9108-ECAB7759C362}" destId="{2B3E735D-C69A-425C-97A6-DA7A0D95C527}" srcOrd="1" destOrd="0" parTransId="{7C793A88-E306-4EED-AA72-E783ECD579B6}" sibTransId="{D038916B-1011-4B9A-A56A-BB6962651F98}"/>
    <dgm:cxn modelId="{525B9480-572C-1347-9565-23ABAA309F55}" type="presOf" srcId="{40C77988-B6FB-43A9-B428-DC7A40C738FD}" destId="{CE15304C-29F4-854A-BEEC-42A318F93752}" srcOrd="0" destOrd="0" presId="urn:microsoft.com/office/officeart/2005/8/layout/vList2"/>
    <dgm:cxn modelId="{29D3F188-7A7C-42B6-92A9-B9A2B6342CBB}" srcId="{2B3E735D-C69A-425C-97A6-DA7A0D95C527}" destId="{9C97B30E-9FE8-430A-BFF8-0F3CA8806B82}" srcOrd="2" destOrd="0" parTransId="{8BEC2D5F-0771-4782-AB5D-7600CFA692D3}" sibTransId="{34D2D4DC-6512-493E-80CF-E2F732A8778B}"/>
    <dgm:cxn modelId="{6F1C80AD-CA80-A74E-82C1-FCB254F1CEE7}" type="presOf" srcId="{2B3E735D-C69A-425C-97A6-DA7A0D95C527}" destId="{FD8D7275-9689-964E-8669-10CD1A1C7A9E}" srcOrd="0" destOrd="0" presId="urn:microsoft.com/office/officeart/2005/8/layout/vList2"/>
    <dgm:cxn modelId="{9C9A0CCC-DC14-494E-B30C-E47FF48E1C9D}" srcId="{2B3E735D-C69A-425C-97A6-DA7A0D95C527}" destId="{C8A3524E-023E-459E-A5FA-776C7795E455}" srcOrd="1" destOrd="0" parTransId="{DA96479B-73F9-4988-8B1B-941C3F3D99BF}" sibTransId="{C6D5385F-2C29-4970-A033-E187A4E2C2B0}"/>
    <dgm:cxn modelId="{D9F941EE-8EFE-E348-BC63-DD51ABAE433D}" type="presOf" srcId="{9C97B30E-9FE8-430A-BFF8-0F3CA8806B82}" destId="{CE15304C-29F4-854A-BEEC-42A318F93752}" srcOrd="0" destOrd="2" presId="urn:microsoft.com/office/officeart/2005/8/layout/vList2"/>
    <dgm:cxn modelId="{B54C3393-0B64-E941-BAA1-07EC2A3EF9F0}" type="presParOf" srcId="{EB60D95C-DEE5-4346-9A63-36B3AB299BC0}" destId="{46172553-69CA-8449-BBD4-C8DB4B818FB8}" srcOrd="0" destOrd="0" presId="urn:microsoft.com/office/officeart/2005/8/layout/vList2"/>
    <dgm:cxn modelId="{4F9ADE97-1F3F-714A-83A8-1F6169732409}" type="presParOf" srcId="{EB60D95C-DEE5-4346-9A63-36B3AB299BC0}" destId="{F7027D6C-A34F-7346-BA10-D175C85B2C4E}" srcOrd="1" destOrd="0" presId="urn:microsoft.com/office/officeart/2005/8/layout/vList2"/>
    <dgm:cxn modelId="{96DEC036-3316-1D42-96AA-06F0BE1F8F82}" type="presParOf" srcId="{EB60D95C-DEE5-4346-9A63-36B3AB299BC0}" destId="{FD8D7275-9689-964E-8669-10CD1A1C7A9E}" srcOrd="2" destOrd="0" presId="urn:microsoft.com/office/officeart/2005/8/layout/vList2"/>
    <dgm:cxn modelId="{1581A971-99EB-7C4A-8500-67163A41D691}" type="presParOf" srcId="{EB60D95C-DEE5-4346-9A63-36B3AB299BC0}" destId="{CE15304C-29F4-854A-BEEC-42A318F93752}" srcOrd="3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EE3B913A-7FB1-4143-B501-41608079FD38}" type="doc">
      <dgm:prSet loTypeId="urn:microsoft.com/office/officeart/2005/8/layout/vList2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41FD1D1A-8484-445D-A7AA-4AA65F232A2E}">
      <dgm:prSet/>
      <dgm:spPr/>
      <dgm:t>
        <a:bodyPr/>
        <a:lstStyle/>
        <a:p>
          <a:r>
            <a:rPr lang="en-US" dirty="0"/>
            <a:t>How many times have you fallen this year? Do you know someone who has fall then year?</a:t>
          </a:r>
        </a:p>
      </dgm:t>
    </dgm:pt>
    <dgm:pt modelId="{5DC68BAE-156B-486B-B029-A0CEB3B30602}" type="parTrans" cxnId="{6B7DD39E-5ED9-45AB-B384-87A040915A65}">
      <dgm:prSet/>
      <dgm:spPr/>
      <dgm:t>
        <a:bodyPr/>
        <a:lstStyle/>
        <a:p>
          <a:endParaRPr lang="en-US"/>
        </a:p>
      </dgm:t>
    </dgm:pt>
    <dgm:pt modelId="{63CFE0C5-73C6-4581-B279-16D7D7E66A9A}" type="sibTrans" cxnId="{6B7DD39E-5ED9-45AB-B384-87A040915A65}">
      <dgm:prSet/>
      <dgm:spPr/>
      <dgm:t>
        <a:bodyPr/>
        <a:lstStyle/>
        <a:p>
          <a:endParaRPr lang="en-US"/>
        </a:p>
      </dgm:t>
    </dgm:pt>
    <dgm:pt modelId="{6CCE3E9E-FD46-419E-8AAA-2FAD75A29F9A}">
      <dgm:prSet/>
      <dgm:spPr/>
      <dgm:t>
        <a:bodyPr/>
        <a:lstStyle/>
        <a:p>
          <a:r>
            <a:rPr lang="en-US" dirty="0"/>
            <a:t>Aware of any injuries associated with an accidental fall?</a:t>
          </a:r>
        </a:p>
      </dgm:t>
    </dgm:pt>
    <dgm:pt modelId="{9D0C2520-4ECA-4FAD-82DA-1CFDA2FFADDE}" type="parTrans" cxnId="{93E4DB6F-7467-4298-BB5A-BD55BEEE5ED8}">
      <dgm:prSet/>
      <dgm:spPr/>
      <dgm:t>
        <a:bodyPr/>
        <a:lstStyle/>
        <a:p>
          <a:endParaRPr lang="en-US"/>
        </a:p>
      </dgm:t>
    </dgm:pt>
    <dgm:pt modelId="{7D243617-CE27-4D01-A22C-2E4DDFD1C741}" type="sibTrans" cxnId="{93E4DB6F-7467-4298-BB5A-BD55BEEE5ED8}">
      <dgm:prSet/>
      <dgm:spPr/>
      <dgm:t>
        <a:bodyPr/>
        <a:lstStyle/>
        <a:p>
          <a:endParaRPr lang="en-US"/>
        </a:p>
      </dgm:t>
    </dgm:pt>
    <dgm:pt modelId="{652D3200-F33D-4829-BF76-79184ACAB183}">
      <dgm:prSet/>
      <dgm:spPr/>
      <dgm:t>
        <a:bodyPr/>
        <a:lstStyle/>
        <a:p>
          <a:r>
            <a:rPr lang="en-US"/>
            <a:t>Hospital visits?</a:t>
          </a:r>
        </a:p>
      </dgm:t>
    </dgm:pt>
    <dgm:pt modelId="{E7BADB73-8C71-4AF4-BB1B-128801F78ADD}" type="parTrans" cxnId="{1648E8D5-FC57-4414-BF3C-59BB1CD47077}">
      <dgm:prSet/>
      <dgm:spPr/>
      <dgm:t>
        <a:bodyPr/>
        <a:lstStyle/>
        <a:p>
          <a:endParaRPr lang="en-US"/>
        </a:p>
      </dgm:t>
    </dgm:pt>
    <dgm:pt modelId="{7312168C-6AE0-449C-A50E-970E50F156A3}" type="sibTrans" cxnId="{1648E8D5-FC57-4414-BF3C-59BB1CD47077}">
      <dgm:prSet/>
      <dgm:spPr/>
      <dgm:t>
        <a:bodyPr/>
        <a:lstStyle/>
        <a:p>
          <a:endParaRPr lang="en-US"/>
        </a:p>
      </dgm:t>
    </dgm:pt>
    <dgm:pt modelId="{C7DC0866-42DB-4E7B-8784-4287B6137D36}">
      <dgm:prSet/>
      <dgm:spPr/>
      <dgm:t>
        <a:bodyPr/>
        <a:lstStyle/>
        <a:p>
          <a:r>
            <a:rPr lang="en-US"/>
            <a:t>Need to have a caregiver for a while? (a day or more)</a:t>
          </a:r>
        </a:p>
      </dgm:t>
    </dgm:pt>
    <dgm:pt modelId="{9B38CB0C-617F-4376-9D61-6D6EBA96B4F5}" type="parTrans" cxnId="{F61669D2-CDAB-4077-9483-3AB3015A889C}">
      <dgm:prSet/>
      <dgm:spPr/>
      <dgm:t>
        <a:bodyPr/>
        <a:lstStyle/>
        <a:p>
          <a:endParaRPr lang="en-US"/>
        </a:p>
      </dgm:t>
    </dgm:pt>
    <dgm:pt modelId="{A582643C-0001-417E-A921-044D63D81A27}" type="sibTrans" cxnId="{F61669D2-CDAB-4077-9483-3AB3015A889C}">
      <dgm:prSet/>
      <dgm:spPr/>
      <dgm:t>
        <a:bodyPr/>
        <a:lstStyle/>
        <a:p>
          <a:endParaRPr lang="en-US"/>
        </a:p>
      </dgm:t>
    </dgm:pt>
    <dgm:pt modelId="{0E04437C-0B14-4A4B-9AB0-CD903F2F7654}">
      <dgm:prSet/>
      <dgm:spPr/>
      <dgm:t>
        <a:bodyPr/>
        <a:lstStyle/>
        <a:p>
          <a:r>
            <a:rPr lang="en-US"/>
            <a:t>I had one a year ago………I slipped on the ice and had a slight tear in my hamstring.  It can happen to anyone. But older people are more vulnerable to injury that can take them out of their home. </a:t>
          </a:r>
        </a:p>
      </dgm:t>
    </dgm:pt>
    <dgm:pt modelId="{4C801252-2A07-45D0-B6C7-6ACF31F569E4}" type="parTrans" cxnId="{44334F38-5DF5-476C-B059-594CC3FB415E}">
      <dgm:prSet/>
      <dgm:spPr/>
      <dgm:t>
        <a:bodyPr/>
        <a:lstStyle/>
        <a:p>
          <a:endParaRPr lang="en-US"/>
        </a:p>
      </dgm:t>
    </dgm:pt>
    <dgm:pt modelId="{A312216E-A760-4CD0-8AB1-97FDDF3A44D2}" type="sibTrans" cxnId="{44334F38-5DF5-476C-B059-594CC3FB415E}">
      <dgm:prSet/>
      <dgm:spPr/>
      <dgm:t>
        <a:bodyPr/>
        <a:lstStyle/>
        <a:p>
          <a:endParaRPr lang="en-US"/>
        </a:p>
      </dgm:t>
    </dgm:pt>
    <dgm:pt modelId="{BEE7190D-9221-7E47-8519-D7DE84604AB0}" type="pres">
      <dgm:prSet presAssocID="{EE3B913A-7FB1-4143-B501-41608079FD38}" presName="linear" presStyleCnt="0">
        <dgm:presLayoutVars>
          <dgm:animLvl val="lvl"/>
          <dgm:resizeHandles val="exact"/>
        </dgm:presLayoutVars>
      </dgm:prSet>
      <dgm:spPr/>
    </dgm:pt>
    <dgm:pt modelId="{C5018144-EE53-FB47-8ECC-88795C6EAE8E}" type="pres">
      <dgm:prSet presAssocID="{41FD1D1A-8484-445D-A7AA-4AA65F232A2E}" presName="parentText" presStyleLbl="node1" presStyleIdx="0" presStyleCnt="5">
        <dgm:presLayoutVars>
          <dgm:chMax val="0"/>
          <dgm:bulletEnabled val="1"/>
        </dgm:presLayoutVars>
      </dgm:prSet>
      <dgm:spPr/>
    </dgm:pt>
    <dgm:pt modelId="{2A99C5D5-A7E2-A847-8110-DBAFD9DDF948}" type="pres">
      <dgm:prSet presAssocID="{63CFE0C5-73C6-4581-B279-16D7D7E66A9A}" presName="spacer" presStyleCnt="0"/>
      <dgm:spPr/>
    </dgm:pt>
    <dgm:pt modelId="{9693BBC2-55E1-1849-8017-0F66B8C69F78}" type="pres">
      <dgm:prSet presAssocID="{6CCE3E9E-FD46-419E-8AAA-2FAD75A29F9A}" presName="parentText" presStyleLbl="node1" presStyleIdx="1" presStyleCnt="5">
        <dgm:presLayoutVars>
          <dgm:chMax val="0"/>
          <dgm:bulletEnabled val="1"/>
        </dgm:presLayoutVars>
      </dgm:prSet>
      <dgm:spPr/>
    </dgm:pt>
    <dgm:pt modelId="{CF85A511-747E-4A41-88AE-09C8FC9AA7F0}" type="pres">
      <dgm:prSet presAssocID="{7D243617-CE27-4D01-A22C-2E4DDFD1C741}" presName="spacer" presStyleCnt="0"/>
      <dgm:spPr/>
    </dgm:pt>
    <dgm:pt modelId="{4E119379-84FF-794A-8DB1-CA701CEB6615}" type="pres">
      <dgm:prSet presAssocID="{652D3200-F33D-4829-BF76-79184ACAB183}" presName="parentText" presStyleLbl="node1" presStyleIdx="2" presStyleCnt="5">
        <dgm:presLayoutVars>
          <dgm:chMax val="0"/>
          <dgm:bulletEnabled val="1"/>
        </dgm:presLayoutVars>
      </dgm:prSet>
      <dgm:spPr/>
    </dgm:pt>
    <dgm:pt modelId="{F86FFC2E-10A4-1746-B070-B50E7C73A733}" type="pres">
      <dgm:prSet presAssocID="{7312168C-6AE0-449C-A50E-970E50F156A3}" presName="spacer" presStyleCnt="0"/>
      <dgm:spPr/>
    </dgm:pt>
    <dgm:pt modelId="{E09D090F-A6F5-5642-A302-9E16690DCEDE}" type="pres">
      <dgm:prSet presAssocID="{C7DC0866-42DB-4E7B-8784-4287B6137D36}" presName="parentText" presStyleLbl="node1" presStyleIdx="3" presStyleCnt="5">
        <dgm:presLayoutVars>
          <dgm:chMax val="0"/>
          <dgm:bulletEnabled val="1"/>
        </dgm:presLayoutVars>
      </dgm:prSet>
      <dgm:spPr/>
    </dgm:pt>
    <dgm:pt modelId="{5DAF3F4B-7A79-E241-866C-3C79110BEF5E}" type="pres">
      <dgm:prSet presAssocID="{A582643C-0001-417E-A921-044D63D81A27}" presName="spacer" presStyleCnt="0"/>
      <dgm:spPr/>
    </dgm:pt>
    <dgm:pt modelId="{5542D1C7-7752-934D-88CF-3669E9A3C498}" type="pres">
      <dgm:prSet presAssocID="{0E04437C-0B14-4A4B-9AB0-CD903F2F7654}" presName="parentText" presStyleLbl="node1" presStyleIdx="4" presStyleCnt="5">
        <dgm:presLayoutVars>
          <dgm:chMax val="0"/>
          <dgm:bulletEnabled val="1"/>
        </dgm:presLayoutVars>
      </dgm:prSet>
      <dgm:spPr/>
    </dgm:pt>
  </dgm:ptLst>
  <dgm:cxnLst>
    <dgm:cxn modelId="{FB477A12-EE9C-794C-B80F-672ECF1594B2}" type="presOf" srcId="{41FD1D1A-8484-445D-A7AA-4AA65F232A2E}" destId="{C5018144-EE53-FB47-8ECC-88795C6EAE8E}" srcOrd="0" destOrd="0" presId="urn:microsoft.com/office/officeart/2005/8/layout/vList2"/>
    <dgm:cxn modelId="{42F01529-CB3C-224A-BF0A-D4313D52BB7E}" type="presOf" srcId="{EE3B913A-7FB1-4143-B501-41608079FD38}" destId="{BEE7190D-9221-7E47-8519-D7DE84604AB0}" srcOrd="0" destOrd="0" presId="urn:microsoft.com/office/officeart/2005/8/layout/vList2"/>
    <dgm:cxn modelId="{44334F38-5DF5-476C-B059-594CC3FB415E}" srcId="{EE3B913A-7FB1-4143-B501-41608079FD38}" destId="{0E04437C-0B14-4A4B-9AB0-CD903F2F7654}" srcOrd="4" destOrd="0" parTransId="{4C801252-2A07-45D0-B6C7-6ACF31F569E4}" sibTransId="{A312216E-A760-4CD0-8AB1-97FDDF3A44D2}"/>
    <dgm:cxn modelId="{176E8A46-AA9D-0740-9534-3A72153B644B}" type="presOf" srcId="{C7DC0866-42DB-4E7B-8784-4287B6137D36}" destId="{E09D090F-A6F5-5642-A302-9E16690DCEDE}" srcOrd="0" destOrd="0" presId="urn:microsoft.com/office/officeart/2005/8/layout/vList2"/>
    <dgm:cxn modelId="{661EF44B-F093-5444-A88E-E0835949E1D4}" type="presOf" srcId="{652D3200-F33D-4829-BF76-79184ACAB183}" destId="{4E119379-84FF-794A-8DB1-CA701CEB6615}" srcOrd="0" destOrd="0" presId="urn:microsoft.com/office/officeart/2005/8/layout/vList2"/>
    <dgm:cxn modelId="{93E4DB6F-7467-4298-BB5A-BD55BEEE5ED8}" srcId="{EE3B913A-7FB1-4143-B501-41608079FD38}" destId="{6CCE3E9E-FD46-419E-8AAA-2FAD75A29F9A}" srcOrd="1" destOrd="0" parTransId="{9D0C2520-4ECA-4FAD-82DA-1CFDA2FFADDE}" sibTransId="{7D243617-CE27-4D01-A22C-2E4DDFD1C741}"/>
    <dgm:cxn modelId="{1E24AE71-89E3-884A-84A6-71AC8C1E2D87}" type="presOf" srcId="{6CCE3E9E-FD46-419E-8AAA-2FAD75A29F9A}" destId="{9693BBC2-55E1-1849-8017-0F66B8C69F78}" srcOrd="0" destOrd="0" presId="urn:microsoft.com/office/officeart/2005/8/layout/vList2"/>
    <dgm:cxn modelId="{6B7DD39E-5ED9-45AB-B384-87A040915A65}" srcId="{EE3B913A-7FB1-4143-B501-41608079FD38}" destId="{41FD1D1A-8484-445D-A7AA-4AA65F232A2E}" srcOrd="0" destOrd="0" parTransId="{5DC68BAE-156B-486B-B029-A0CEB3B30602}" sibTransId="{63CFE0C5-73C6-4581-B279-16D7D7E66A9A}"/>
    <dgm:cxn modelId="{03B37EB0-8F84-2E44-B78F-63DF8D10E560}" type="presOf" srcId="{0E04437C-0B14-4A4B-9AB0-CD903F2F7654}" destId="{5542D1C7-7752-934D-88CF-3669E9A3C498}" srcOrd="0" destOrd="0" presId="urn:microsoft.com/office/officeart/2005/8/layout/vList2"/>
    <dgm:cxn modelId="{F61669D2-CDAB-4077-9483-3AB3015A889C}" srcId="{EE3B913A-7FB1-4143-B501-41608079FD38}" destId="{C7DC0866-42DB-4E7B-8784-4287B6137D36}" srcOrd="3" destOrd="0" parTransId="{9B38CB0C-617F-4376-9D61-6D6EBA96B4F5}" sibTransId="{A582643C-0001-417E-A921-044D63D81A27}"/>
    <dgm:cxn modelId="{1648E8D5-FC57-4414-BF3C-59BB1CD47077}" srcId="{EE3B913A-7FB1-4143-B501-41608079FD38}" destId="{652D3200-F33D-4829-BF76-79184ACAB183}" srcOrd="2" destOrd="0" parTransId="{E7BADB73-8C71-4AF4-BB1B-128801F78ADD}" sibTransId="{7312168C-6AE0-449C-A50E-970E50F156A3}"/>
    <dgm:cxn modelId="{1BC68BEF-E3BD-F046-BDF4-30D585CFA529}" type="presParOf" srcId="{BEE7190D-9221-7E47-8519-D7DE84604AB0}" destId="{C5018144-EE53-FB47-8ECC-88795C6EAE8E}" srcOrd="0" destOrd="0" presId="urn:microsoft.com/office/officeart/2005/8/layout/vList2"/>
    <dgm:cxn modelId="{C7CB0A65-47CB-A14F-A088-AF1DCB992B58}" type="presParOf" srcId="{BEE7190D-9221-7E47-8519-D7DE84604AB0}" destId="{2A99C5D5-A7E2-A847-8110-DBAFD9DDF948}" srcOrd="1" destOrd="0" presId="urn:microsoft.com/office/officeart/2005/8/layout/vList2"/>
    <dgm:cxn modelId="{B1F1E3B7-5B44-5045-B502-1027FFC45AFE}" type="presParOf" srcId="{BEE7190D-9221-7E47-8519-D7DE84604AB0}" destId="{9693BBC2-55E1-1849-8017-0F66B8C69F78}" srcOrd="2" destOrd="0" presId="urn:microsoft.com/office/officeart/2005/8/layout/vList2"/>
    <dgm:cxn modelId="{3E8ADDB7-C537-2745-AF33-D0FAA8655B2E}" type="presParOf" srcId="{BEE7190D-9221-7E47-8519-D7DE84604AB0}" destId="{CF85A511-747E-4A41-88AE-09C8FC9AA7F0}" srcOrd="3" destOrd="0" presId="urn:microsoft.com/office/officeart/2005/8/layout/vList2"/>
    <dgm:cxn modelId="{AC13A3F6-7E27-D14E-86EF-187D032C3F54}" type="presParOf" srcId="{BEE7190D-9221-7E47-8519-D7DE84604AB0}" destId="{4E119379-84FF-794A-8DB1-CA701CEB6615}" srcOrd="4" destOrd="0" presId="urn:microsoft.com/office/officeart/2005/8/layout/vList2"/>
    <dgm:cxn modelId="{549C4A54-FA9A-A748-8145-3FE0B9A7449B}" type="presParOf" srcId="{BEE7190D-9221-7E47-8519-D7DE84604AB0}" destId="{F86FFC2E-10A4-1746-B070-B50E7C73A733}" srcOrd="5" destOrd="0" presId="urn:microsoft.com/office/officeart/2005/8/layout/vList2"/>
    <dgm:cxn modelId="{7D6939D2-4BC4-9444-B0D5-CE3C05EB3844}" type="presParOf" srcId="{BEE7190D-9221-7E47-8519-D7DE84604AB0}" destId="{E09D090F-A6F5-5642-A302-9E16690DCEDE}" srcOrd="6" destOrd="0" presId="urn:microsoft.com/office/officeart/2005/8/layout/vList2"/>
    <dgm:cxn modelId="{5406438A-B628-CD41-B316-7C6B501F7436}" type="presParOf" srcId="{BEE7190D-9221-7E47-8519-D7DE84604AB0}" destId="{5DAF3F4B-7A79-E241-866C-3C79110BEF5E}" srcOrd="7" destOrd="0" presId="urn:microsoft.com/office/officeart/2005/8/layout/vList2"/>
    <dgm:cxn modelId="{8188D004-A0EA-944A-BE0E-904B7A15D775}" type="presParOf" srcId="{BEE7190D-9221-7E47-8519-D7DE84604AB0}" destId="{5542D1C7-7752-934D-88CF-3669E9A3C498}" srcOrd="8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BC2ACC8C-1508-4B9F-B960-9171EE08A883}" type="doc">
      <dgm:prSet loTypeId="urn:microsoft.com/office/officeart/2018/2/layout/IconLabelList" loCatId="icon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2412ADDB-8B94-4304-9663-D92D92AAB346}">
      <dgm:prSet/>
      <dgm:spPr/>
      <dgm:t>
        <a:bodyPr/>
        <a:lstStyle/>
        <a:p>
          <a:pPr>
            <a:lnSpc>
              <a:spcPct val="100000"/>
            </a:lnSpc>
          </a:pPr>
          <a:r>
            <a:rPr lang="en-US"/>
            <a:t>Be physically active</a:t>
          </a:r>
        </a:p>
      </dgm:t>
    </dgm:pt>
    <dgm:pt modelId="{FD090725-D407-4A3D-B103-6C08F8E19A67}" type="parTrans" cxnId="{532D00F2-D09C-4DF2-AB37-7276B1B23FF2}">
      <dgm:prSet/>
      <dgm:spPr/>
      <dgm:t>
        <a:bodyPr/>
        <a:lstStyle/>
        <a:p>
          <a:endParaRPr lang="en-US"/>
        </a:p>
      </dgm:t>
    </dgm:pt>
    <dgm:pt modelId="{E055DD6E-4B1D-4797-9AB7-48703A608C3F}" type="sibTrans" cxnId="{532D00F2-D09C-4DF2-AB37-7276B1B23FF2}">
      <dgm:prSet/>
      <dgm:spPr/>
      <dgm:t>
        <a:bodyPr/>
        <a:lstStyle/>
        <a:p>
          <a:endParaRPr lang="en-US"/>
        </a:p>
      </dgm:t>
    </dgm:pt>
    <dgm:pt modelId="{51916A3D-34AA-4400-9882-B4A87C502B0C}">
      <dgm:prSet/>
      <dgm:spPr/>
      <dgm:t>
        <a:bodyPr/>
        <a:lstStyle/>
        <a:p>
          <a:pPr>
            <a:lnSpc>
              <a:spcPct val="100000"/>
            </a:lnSpc>
          </a:pPr>
          <a:r>
            <a:rPr lang="en-US"/>
            <a:t>Annual vision/hearing Tests</a:t>
          </a:r>
        </a:p>
      </dgm:t>
    </dgm:pt>
    <dgm:pt modelId="{1B485628-8A51-4A1C-A68C-E41814DE2BC8}" type="parTrans" cxnId="{C920466F-F45B-4076-A9C4-249D030E604D}">
      <dgm:prSet/>
      <dgm:spPr/>
      <dgm:t>
        <a:bodyPr/>
        <a:lstStyle/>
        <a:p>
          <a:endParaRPr lang="en-US"/>
        </a:p>
      </dgm:t>
    </dgm:pt>
    <dgm:pt modelId="{53A67EDC-F1C3-403E-8A74-6CFCF8CCDF8D}" type="sibTrans" cxnId="{C920466F-F45B-4076-A9C4-249D030E604D}">
      <dgm:prSet/>
      <dgm:spPr/>
      <dgm:t>
        <a:bodyPr/>
        <a:lstStyle/>
        <a:p>
          <a:endParaRPr lang="en-US"/>
        </a:p>
      </dgm:t>
    </dgm:pt>
    <dgm:pt modelId="{BAEEA1D7-D306-40D2-B8F2-06FCEF180D62}">
      <dgm:prSet/>
      <dgm:spPr/>
      <dgm:t>
        <a:bodyPr/>
        <a:lstStyle/>
        <a:p>
          <a:pPr>
            <a:lnSpc>
              <a:spcPct val="100000"/>
            </a:lnSpc>
          </a:pPr>
          <a:r>
            <a:rPr lang="en-US"/>
            <a:t>Annual Dr./Pharmacist review of medications</a:t>
          </a:r>
        </a:p>
      </dgm:t>
    </dgm:pt>
    <dgm:pt modelId="{49896314-5A55-470B-8C40-630BC590139A}" type="parTrans" cxnId="{34C01ABD-1561-45D8-927E-ACA2D147223B}">
      <dgm:prSet/>
      <dgm:spPr/>
      <dgm:t>
        <a:bodyPr/>
        <a:lstStyle/>
        <a:p>
          <a:endParaRPr lang="en-US"/>
        </a:p>
      </dgm:t>
    </dgm:pt>
    <dgm:pt modelId="{B5B51306-9CB5-4E89-9AC1-E85AAD921AFB}" type="sibTrans" cxnId="{34C01ABD-1561-45D8-927E-ACA2D147223B}">
      <dgm:prSet/>
      <dgm:spPr/>
      <dgm:t>
        <a:bodyPr/>
        <a:lstStyle/>
        <a:p>
          <a:endParaRPr lang="en-US"/>
        </a:p>
      </dgm:t>
    </dgm:pt>
    <dgm:pt modelId="{58CD419D-F440-4664-A5D2-1B69327427B6}">
      <dgm:prSet/>
      <dgm:spPr/>
      <dgm:t>
        <a:bodyPr/>
        <a:lstStyle/>
        <a:p>
          <a:pPr>
            <a:lnSpc>
              <a:spcPct val="100000"/>
            </a:lnSpc>
          </a:pPr>
          <a:r>
            <a:rPr lang="en-US"/>
            <a:t>Home safety evaluation</a:t>
          </a:r>
        </a:p>
      </dgm:t>
    </dgm:pt>
    <dgm:pt modelId="{C507E797-F803-4D5D-A5BE-9C275189A785}" type="parTrans" cxnId="{339691BB-4325-44CE-AFC5-B25673F72AAF}">
      <dgm:prSet/>
      <dgm:spPr/>
      <dgm:t>
        <a:bodyPr/>
        <a:lstStyle/>
        <a:p>
          <a:endParaRPr lang="en-US"/>
        </a:p>
      </dgm:t>
    </dgm:pt>
    <dgm:pt modelId="{D516F75A-67B4-45C4-B9AE-BE24ED4C2315}" type="sibTrans" cxnId="{339691BB-4325-44CE-AFC5-B25673F72AAF}">
      <dgm:prSet/>
      <dgm:spPr/>
      <dgm:t>
        <a:bodyPr/>
        <a:lstStyle/>
        <a:p>
          <a:endParaRPr lang="en-US"/>
        </a:p>
      </dgm:t>
    </dgm:pt>
    <dgm:pt modelId="{DB4B0BB0-BC31-4E4E-8654-90D21E99DB8B}" type="pres">
      <dgm:prSet presAssocID="{BC2ACC8C-1508-4B9F-B960-9171EE08A883}" presName="root" presStyleCnt="0">
        <dgm:presLayoutVars>
          <dgm:dir/>
          <dgm:resizeHandles val="exact"/>
        </dgm:presLayoutVars>
      </dgm:prSet>
      <dgm:spPr/>
    </dgm:pt>
    <dgm:pt modelId="{D2021F07-5EEF-489B-87F3-D0455F29FBA0}" type="pres">
      <dgm:prSet presAssocID="{2412ADDB-8B94-4304-9663-D92D92AAB346}" presName="compNode" presStyleCnt="0"/>
      <dgm:spPr/>
    </dgm:pt>
    <dgm:pt modelId="{B8123890-D001-4E95-9512-D07D0A062BB4}" type="pres">
      <dgm:prSet presAssocID="{2412ADDB-8B94-4304-9663-D92D92AAB346}" presName="iconRect" presStyleLbl="node1" presStyleIdx="0" presStyleCnt="4" custLinFactNeighborX="-9211" custLinFactNeighborY="1038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Run"/>
        </a:ext>
      </dgm:extLst>
    </dgm:pt>
    <dgm:pt modelId="{FB5B4468-4223-440A-84AF-64BC01E3BC0E}" type="pres">
      <dgm:prSet presAssocID="{2412ADDB-8B94-4304-9663-D92D92AAB346}" presName="spaceRect" presStyleCnt="0"/>
      <dgm:spPr/>
    </dgm:pt>
    <dgm:pt modelId="{157CF8C5-865C-4CEE-844A-A5C0BDC991BF}" type="pres">
      <dgm:prSet presAssocID="{2412ADDB-8B94-4304-9663-D92D92AAB346}" presName="textRect" presStyleLbl="revTx" presStyleIdx="0" presStyleCnt="4">
        <dgm:presLayoutVars>
          <dgm:chMax val="1"/>
          <dgm:chPref val="1"/>
        </dgm:presLayoutVars>
      </dgm:prSet>
      <dgm:spPr/>
    </dgm:pt>
    <dgm:pt modelId="{4F3D523E-E6A3-4E38-A8C2-013D9318C658}" type="pres">
      <dgm:prSet presAssocID="{E055DD6E-4B1D-4797-9AB7-48703A608C3F}" presName="sibTrans" presStyleCnt="0"/>
      <dgm:spPr/>
    </dgm:pt>
    <dgm:pt modelId="{2353E5CD-D3AF-4926-9BC1-BF5366335A9F}" type="pres">
      <dgm:prSet presAssocID="{51916A3D-34AA-4400-9882-B4A87C502B0C}" presName="compNode" presStyleCnt="0"/>
      <dgm:spPr/>
    </dgm:pt>
    <dgm:pt modelId="{DE9D1F68-1CB4-489F-B2A5-15849E9D4767}" type="pres">
      <dgm:prSet presAssocID="{51916A3D-34AA-4400-9882-B4A87C502B0C}" presName="iconRect" presStyleLbl="node1" presStyleIdx="1" presStyleCnt="4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Deaf"/>
        </a:ext>
      </dgm:extLst>
    </dgm:pt>
    <dgm:pt modelId="{E52DDCBF-CDAD-4AC3-9C72-135954B55E74}" type="pres">
      <dgm:prSet presAssocID="{51916A3D-34AA-4400-9882-B4A87C502B0C}" presName="spaceRect" presStyleCnt="0"/>
      <dgm:spPr/>
    </dgm:pt>
    <dgm:pt modelId="{08496D8F-D937-4DE3-9F21-6976C5CE8C29}" type="pres">
      <dgm:prSet presAssocID="{51916A3D-34AA-4400-9882-B4A87C502B0C}" presName="textRect" presStyleLbl="revTx" presStyleIdx="1" presStyleCnt="4">
        <dgm:presLayoutVars>
          <dgm:chMax val="1"/>
          <dgm:chPref val="1"/>
        </dgm:presLayoutVars>
      </dgm:prSet>
      <dgm:spPr/>
    </dgm:pt>
    <dgm:pt modelId="{E0F90AB6-7E88-4B54-9421-E2433A2F6259}" type="pres">
      <dgm:prSet presAssocID="{53A67EDC-F1C3-403E-8A74-6CFCF8CCDF8D}" presName="sibTrans" presStyleCnt="0"/>
      <dgm:spPr/>
    </dgm:pt>
    <dgm:pt modelId="{68B902EF-4A61-462E-86E7-0FE424960C4D}" type="pres">
      <dgm:prSet presAssocID="{BAEEA1D7-D306-40D2-B8F2-06FCEF180D62}" presName="compNode" presStyleCnt="0"/>
      <dgm:spPr/>
    </dgm:pt>
    <dgm:pt modelId="{945D49FE-1C2E-4CEF-8228-2B02238694B0}" type="pres">
      <dgm:prSet presAssocID="{BAEEA1D7-D306-40D2-B8F2-06FCEF180D62}" presName="iconRect" presStyleLbl="node1" presStyleIdx="2" presStyleCnt="4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Medicine"/>
        </a:ext>
      </dgm:extLst>
    </dgm:pt>
    <dgm:pt modelId="{7745DF44-BDC2-43CC-8BF4-1176E3DE2125}" type="pres">
      <dgm:prSet presAssocID="{BAEEA1D7-D306-40D2-B8F2-06FCEF180D62}" presName="spaceRect" presStyleCnt="0"/>
      <dgm:spPr/>
    </dgm:pt>
    <dgm:pt modelId="{08CF7C0F-7D1E-441D-B0AA-DCFC7E8AB0D6}" type="pres">
      <dgm:prSet presAssocID="{BAEEA1D7-D306-40D2-B8F2-06FCEF180D62}" presName="textRect" presStyleLbl="revTx" presStyleIdx="2" presStyleCnt="4">
        <dgm:presLayoutVars>
          <dgm:chMax val="1"/>
          <dgm:chPref val="1"/>
        </dgm:presLayoutVars>
      </dgm:prSet>
      <dgm:spPr/>
    </dgm:pt>
    <dgm:pt modelId="{62A73316-58AD-480E-9BD1-4ECB8C09A82B}" type="pres">
      <dgm:prSet presAssocID="{B5B51306-9CB5-4E89-9AC1-E85AAD921AFB}" presName="sibTrans" presStyleCnt="0"/>
      <dgm:spPr/>
    </dgm:pt>
    <dgm:pt modelId="{BC8E8425-D9B6-403C-95C5-48DF2D0D598B}" type="pres">
      <dgm:prSet presAssocID="{58CD419D-F440-4664-A5D2-1B69327427B6}" presName="compNode" presStyleCnt="0"/>
      <dgm:spPr/>
    </dgm:pt>
    <dgm:pt modelId="{431017E8-E875-42D7-8A1F-1516318C2F2E}" type="pres">
      <dgm:prSet presAssocID="{58CD419D-F440-4664-A5D2-1B69327427B6}" presName="iconRect" presStyleLbl="node1" presStyleIdx="3" presStyleCnt="4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House"/>
        </a:ext>
      </dgm:extLst>
    </dgm:pt>
    <dgm:pt modelId="{E9EA2349-9B07-48A2-9127-855C79006DA9}" type="pres">
      <dgm:prSet presAssocID="{58CD419D-F440-4664-A5D2-1B69327427B6}" presName="spaceRect" presStyleCnt="0"/>
      <dgm:spPr/>
    </dgm:pt>
    <dgm:pt modelId="{79DE3FDC-5FDA-4C08-9BEB-E2BD8489A6B0}" type="pres">
      <dgm:prSet presAssocID="{58CD419D-F440-4664-A5D2-1B69327427B6}" presName="textRect" presStyleLbl="revTx" presStyleIdx="3" presStyleCnt="4">
        <dgm:presLayoutVars>
          <dgm:chMax val="1"/>
          <dgm:chPref val="1"/>
        </dgm:presLayoutVars>
      </dgm:prSet>
      <dgm:spPr/>
    </dgm:pt>
  </dgm:ptLst>
  <dgm:cxnLst>
    <dgm:cxn modelId="{F023751A-45BC-457A-93A8-B79077728724}" type="presOf" srcId="{51916A3D-34AA-4400-9882-B4A87C502B0C}" destId="{08496D8F-D937-4DE3-9F21-6976C5CE8C29}" srcOrd="0" destOrd="0" presId="urn:microsoft.com/office/officeart/2018/2/layout/IconLabelList"/>
    <dgm:cxn modelId="{6729BC38-66CC-45C7-9CE5-AE6DCA708B03}" type="presOf" srcId="{BAEEA1D7-D306-40D2-B8F2-06FCEF180D62}" destId="{08CF7C0F-7D1E-441D-B0AA-DCFC7E8AB0D6}" srcOrd="0" destOrd="0" presId="urn:microsoft.com/office/officeart/2018/2/layout/IconLabelList"/>
    <dgm:cxn modelId="{C920466F-F45B-4076-A9C4-249D030E604D}" srcId="{BC2ACC8C-1508-4B9F-B960-9171EE08A883}" destId="{51916A3D-34AA-4400-9882-B4A87C502B0C}" srcOrd="1" destOrd="0" parTransId="{1B485628-8A51-4A1C-A68C-E41814DE2BC8}" sibTransId="{53A67EDC-F1C3-403E-8A74-6CFCF8CCDF8D}"/>
    <dgm:cxn modelId="{DAC50B77-E055-4403-A736-DD433D2102D6}" type="presOf" srcId="{2412ADDB-8B94-4304-9663-D92D92AAB346}" destId="{157CF8C5-865C-4CEE-844A-A5C0BDC991BF}" srcOrd="0" destOrd="0" presId="urn:microsoft.com/office/officeart/2018/2/layout/IconLabelList"/>
    <dgm:cxn modelId="{339691BB-4325-44CE-AFC5-B25673F72AAF}" srcId="{BC2ACC8C-1508-4B9F-B960-9171EE08A883}" destId="{58CD419D-F440-4664-A5D2-1B69327427B6}" srcOrd="3" destOrd="0" parTransId="{C507E797-F803-4D5D-A5BE-9C275189A785}" sibTransId="{D516F75A-67B4-45C4-B9AE-BE24ED4C2315}"/>
    <dgm:cxn modelId="{34C01ABD-1561-45D8-927E-ACA2D147223B}" srcId="{BC2ACC8C-1508-4B9F-B960-9171EE08A883}" destId="{BAEEA1D7-D306-40D2-B8F2-06FCEF180D62}" srcOrd="2" destOrd="0" parTransId="{49896314-5A55-470B-8C40-630BC590139A}" sibTransId="{B5B51306-9CB5-4E89-9AC1-E85AAD921AFB}"/>
    <dgm:cxn modelId="{BCCC14E9-4159-4C4A-BECA-C31099B2AB96}" type="presOf" srcId="{BC2ACC8C-1508-4B9F-B960-9171EE08A883}" destId="{DB4B0BB0-BC31-4E4E-8654-90D21E99DB8B}" srcOrd="0" destOrd="0" presId="urn:microsoft.com/office/officeart/2018/2/layout/IconLabelList"/>
    <dgm:cxn modelId="{1188CFEE-4524-406B-9BD2-17105390BBA2}" type="presOf" srcId="{58CD419D-F440-4664-A5D2-1B69327427B6}" destId="{79DE3FDC-5FDA-4C08-9BEB-E2BD8489A6B0}" srcOrd="0" destOrd="0" presId="urn:microsoft.com/office/officeart/2018/2/layout/IconLabelList"/>
    <dgm:cxn modelId="{532D00F2-D09C-4DF2-AB37-7276B1B23FF2}" srcId="{BC2ACC8C-1508-4B9F-B960-9171EE08A883}" destId="{2412ADDB-8B94-4304-9663-D92D92AAB346}" srcOrd="0" destOrd="0" parTransId="{FD090725-D407-4A3D-B103-6C08F8E19A67}" sibTransId="{E055DD6E-4B1D-4797-9AB7-48703A608C3F}"/>
    <dgm:cxn modelId="{0B9AFABC-5702-43AD-B833-44651F49E3FD}" type="presParOf" srcId="{DB4B0BB0-BC31-4E4E-8654-90D21E99DB8B}" destId="{D2021F07-5EEF-489B-87F3-D0455F29FBA0}" srcOrd="0" destOrd="0" presId="urn:microsoft.com/office/officeart/2018/2/layout/IconLabelList"/>
    <dgm:cxn modelId="{E28B9426-A41F-4387-9149-6297751299A4}" type="presParOf" srcId="{D2021F07-5EEF-489B-87F3-D0455F29FBA0}" destId="{B8123890-D001-4E95-9512-D07D0A062BB4}" srcOrd="0" destOrd="0" presId="urn:microsoft.com/office/officeart/2018/2/layout/IconLabelList"/>
    <dgm:cxn modelId="{14DE642A-CFED-4999-B021-D9293D7CF20D}" type="presParOf" srcId="{D2021F07-5EEF-489B-87F3-D0455F29FBA0}" destId="{FB5B4468-4223-440A-84AF-64BC01E3BC0E}" srcOrd="1" destOrd="0" presId="urn:microsoft.com/office/officeart/2018/2/layout/IconLabelList"/>
    <dgm:cxn modelId="{5FF3BA81-DF93-4C04-8E68-AD592BCD6DF6}" type="presParOf" srcId="{D2021F07-5EEF-489B-87F3-D0455F29FBA0}" destId="{157CF8C5-865C-4CEE-844A-A5C0BDC991BF}" srcOrd="2" destOrd="0" presId="urn:microsoft.com/office/officeart/2018/2/layout/IconLabelList"/>
    <dgm:cxn modelId="{8B030F42-96A7-4D1F-B6EC-5754BCFE7C8A}" type="presParOf" srcId="{DB4B0BB0-BC31-4E4E-8654-90D21E99DB8B}" destId="{4F3D523E-E6A3-4E38-A8C2-013D9318C658}" srcOrd="1" destOrd="0" presId="urn:microsoft.com/office/officeart/2018/2/layout/IconLabelList"/>
    <dgm:cxn modelId="{FA8F1585-396D-4A02-9A82-82B7CBA013D0}" type="presParOf" srcId="{DB4B0BB0-BC31-4E4E-8654-90D21E99DB8B}" destId="{2353E5CD-D3AF-4926-9BC1-BF5366335A9F}" srcOrd="2" destOrd="0" presId="urn:microsoft.com/office/officeart/2018/2/layout/IconLabelList"/>
    <dgm:cxn modelId="{40FF403A-109D-4E4C-9C8B-3ABB982BD0F8}" type="presParOf" srcId="{2353E5CD-D3AF-4926-9BC1-BF5366335A9F}" destId="{DE9D1F68-1CB4-489F-B2A5-15849E9D4767}" srcOrd="0" destOrd="0" presId="urn:microsoft.com/office/officeart/2018/2/layout/IconLabelList"/>
    <dgm:cxn modelId="{19D26D43-344C-46A4-BB15-7B2410FED1CE}" type="presParOf" srcId="{2353E5CD-D3AF-4926-9BC1-BF5366335A9F}" destId="{E52DDCBF-CDAD-4AC3-9C72-135954B55E74}" srcOrd="1" destOrd="0" presId="urn:microsoft.com/office/officeart/2018/2/layout/IconLabelList"/>
    <dgm:cxn modelId="{40462115-8F4C-4871-A981-16B432B8BC1D}" type="presParOf" srcId="{2353E5CD-D3AF-4926-9BC1-BF5366335A9F}" destId="{08496D8F-D937-4DE3-9F21-6976C5CE8C29}" srcOrd="2" destOrd="0" presId="urn:microsoft.com/office/officeart/2018/2/layout/IconLabelList"/>
    <dgm:cxn modelId="{D7623F16-DA3E-4F86-B7E4-B0B936522065}" type="presParOf" srcId="{DB4B0BB0-BC31-4E4E-8654-90D21E99DB8B}" destId="{E0F90AB6-7E88-4B54-9421-E2433A2F6259}" srcOrd="3" destOrd="0" presId="urn:microsoft.com/office/officeart/2018/2/layout/IconLabelList"/>
    <dgm:cxn modelId="{E9699071-FA54-4F65-BC2A-F8FAF8D7E165}" type="presParOf" srcId="{DB4B0BB0-BC31-4E4E-8654-90D21E99DB8B}" destId="{68B902EF-4A61-462E-86E7-0FE424960C4D}" srcOrd="4" destOrd="0" presId="urn:microsoft.com/office/officeart/2018/2/layout/IconLabelList"/>
    <dgm:cxn modelId="{7A742424-9CEC-4829-AD24-584F99F6F7CA}" type="presParOf" srcId="{68B902EF-4A61-462E-86E7-0FE424960C4D}" destId="{945D49FE-1C2E-4CEF-8228-2B02238694B0}" srcOrd="0" destOrd="0" presId="urn:microsoft.com/office/officeart/2018/2/layout/IconLabelList"/>
    <dgm:cxn modelId="{B9D1C0BD-B80F-4B35-8FB1-C9EC81886D43}" type="presParOf" srcId="{68B902EF-4A61-462E-86E7-0FE424960C4D}" destId="{7745DF44-BDC2-43CC-8BF4-1176E3DE2125}" srcOrd="1" destOrd="0" presId="urn:microsoft.com/office/officeart/2018/2/layout/IconLabelList"/>
    <dgm:cxn modelId="{78890101-5446-4ADE-ACFC-F8C70731383D}" type="presParOf" srcId="{68B902EF-4A61-462E-86E7-0FE424960C4D}" destId="{08CF7C0F-7D1E-441D-B0AA-DCFC7E8AB0D6}" srcOrd="2" destOrd="0" presId="urn:microsoft.com/office/officeart/2018/2/layout/IconLabelList"/>
    <dgm:cxn modelId="{C580514C-65C5-48E8-BD10-95A557DB7585}" type="presParOf" srcId="{DB4B0BB0-BC31-4E4E-8654-90D21E99DB8B}" destId="{62A73316-58AD-480E-9BD1-4ECB8C09A82B}" srcOrd="5" destOrd="0" presId="urn:microsoft.com/office/officeart/2018/2/layout/IconLabelList"/>
    <dgm:cxn modelId="{E6F012CE-B5F2-473A-9694-F62F3C4101B4}" type="presParOf" srcId="{DB4B0BB0-BC31-4E4E-8654-90D21E99DB8B}" destId="{BC8E8425-D9B6-403C-95C5-48DF2D0D598B}" srcOrd="6" destOrd="0" presId="urn:microsoft.com/office/officeart/2018/2/layout/IconLabelList"/>
    <dgm:cxn modelId="{2F8DBA1C-0AE1-4152-9EB1-D4426254B046}" type="presParOf" srcId="{BC8E8425-D9B6-403C-95C5-48DF2D0D598B}" destId="{431017E8-E875-42D7-8A1F-1516318C2F2E}" srcOrd="0" destOrd="0" presId="urn:microsoft.com/office/officeart/2018/2/layout/IconLabelList"/>
    <dgm:cxn modelId="{79193470-C829-4FE0-BBD3-3855CABE8B64}" type="presParOf" srcId="{BC8E8425-D9B6-403C-95C5-48DF2D0D598B}" destId="{E9EA2349-9B07-48A2-9127-855C79006DA9}" srcOrd="1" destOrd="0" presId="urn:microsoft.com/office/officeart/2018/2/layout/IconLabelList"/>
    <dgm:cxn modelId="{FF3EA6BD-F927-4C00-8B65-636BC1E9EF28}" type="presParOf" srcId="{BC8E8425-D9B6-403C-95C5-48DF2D0D598B}" destId="{79DE3FDC-5FDA-4C08-9BEB-E2BD8489A6B0}" srcOrd="2" destOrd="0" presId="urn:microsoft.com/office/officeart/2018/2/layout/IconLabel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B633B3EB-80B0-4442-8C53-16FA3C04E96D}" type="doc">
      <dgm:prSet loTypeId="urn:microsoft.com/office/officeart/2005/8/layout/default" loCatId="list" qsTypeId="urn:microsoft.com/office/officeart/2005/8/quickstyle/simple4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CE0AC1C0-6654-4481-9EE7-1E86BB2CE8CA}">
      <dgm:prSet custT="1"/>
      <dgm:spPr/>
      <dgm:t>
        <a:bodyPr/>
        <a:lstStyle/>
        <a:p>
          <a:r>
            <a:rPr lang="en-US" sz="1600"/>
            <a:t>Complete a health checklist</a:t>
          </a:r>
          <a:endParaRPr lang="en-US" sz="1600" dirty="0"/>
        </a:p>
      </dgm:t>
    </dgm:pt>
    <dgm:pt modelId="{85FB01F6-0F3A-439E-BF9C-C15DF26D6FEA}" type="parTrans" cxnId="{5CAB7591-61CC-4394-9F73-249C3D0D84F1}">
      <dgm:prSet/>
      <dgm:spPr/>
      <dgm:t>
        <a:bodyPr/>
        <a:lstStyle/>
        <a:p>
          <a:endParaRPr lang="en-US"/>
        </a:p>
      </dgm:t>
    </dgm:pt>
    <dgm:pt modelId="{3C308AD1-1DD5-4317-8A7D-DE9D45E0FE7E}" type="sibTrans" cxnId="{5CAB7591-61CC-4394-9F73-249C3D0D84F1}">
      <dgm:prSet/>
      <dgm:spPr/>
      <dgm:t>
        <a:bodyPr/>
        <a:lstStyle/>
        <a:p>
          <a:endParaRPr lang="en-US"/>
        </a:p>
      </dgm:t>
    </dgm:pt>
    <dgm:pt modelId="{0C692FD9-CCD1-4945-8203-0253542DC08A}">
      <dgm:prSet custT="1"/>
      <dgm:spPr/>
      <dgm:t>
        <a:bodyPr/>
        <a:lstStyle/>
        <a:p>
          <a:r>
            <a:rPr lang="en-US" sz="1600"/>
            <a:t>Prevent illness and disease (or manage them)</a:t>
          </a:r>
          <a:endParaRPr lang="en-US" sz="1600" dirty="0"/>
        </a:p>
      </dgm:t>
    </dgm:pt>
    <dgm:pt modelId="{5F4DA30B-BD63-4992-903C-CF40E56E0411}" type="parTrans" cxnId="{E07CCB4A-37ED-4340-BB6C-9F88D664A4EF}">
      <dgm:prSet/>
      <dgm:spPr/>
      <dgm:t>
        <a:bodyPr/>
        <a:lstStyle/>
        <a:p>
          <a:endParaRPr lang="en-US"/>
        </a:p>
      </dgm:t>
    </dgm:pt>
    <dgm:pt modelId="{667608CF-D396-4F19-B35E-489C666E7C78}" type="sibTrans" cxnId="{E07CCB4A-37ED-4340-BB6C-9F88D664A4EF}">
      <dgm:prSet/>
      <dgm:spPr/>
      <dgm:t>
        <a:bodyPr/>
        <a:lstStyle/>
        <a:p>
          <a:endParaRPr lang="en-US"/>
        </a:p>
      </dgm:t>
    </dgm:pt>
    <dgm:pt modelId="{9DF55D42-23BB-46AD-AE16-33F44E9FE223}">
      <dgm:prSet custT="1"/>
      <dgm:spPr/>
      <dgm:t>
        <a:bodyPr/>
        <a:lstStyle/>
        <a:p>
          <a:r>
            <a:rPr lang="en-US" sz="1600"/>
            <a:t>Visit your doctor</a:t>
          </a:r>
          <a:endParaRPr lang="en-US" sz="1600" dirty="0"/>
        </a:p>
      </dgm:t>
    </dgm:pt>
    <dgm:pt modelId="{5CB275EA-3425-4511-BA14-5C88DE83C766}" type="parTrans" cxnId="{22B86ABF-79F9-4FC3-9910-0EC6460FA9DF}">
      <dgm:prSet/>
      <dgm:spPr/>
      <dgm:t>
        <a:bodyPr/>
        <a:lstStyle/>
        <a:p>
          <a:endParaRPr lang="en-US"/>
        </a:p>
      </dgm:t>
    </dgm:pt>
    <dgm:pt modelId="{7DC157F2-9D28-49DE-990A-707A6084BE77}" type="sibTrans" cxnId="{22B86ABF-79F9-4FC3-9910-0EC6460FA9DF}">
      <dgm:prSet/>
      <dgm:spPr/>
      <dgm:t>
        <a:bodyPr/>
        <a:lstStyle/>
        <a:p>
          <a:endParaRPr lang="en-US"/>
        </a:p>
      </dgm:t>
    </dgm:pt>
    <dgm:pt modelId="{9837B60F-7AA5-41B9-ADC1-60331ADD511C}">
      <dgm:prSet custT="1"/>
      <dgm:spPr/>
      <dgm:t>
        <a:bodyPr/>
        <a:lstStyle/>
        <a:p>
          <a:r>
            <a:rPr lang="en-US" sz="1600"/>
            <a:t>Know your medications </a:t>
          </a:r>
          <a:endParaRPr lang="en-US" sz="1600" dirty="0"/>
        </a:p>
      </dgm:t>
    </dgm:pt>
    <dgm:pt modelId="{C0957D5C-0E2A-46A9-9F7D-2DDF0C76A8C3}" type="parTrans" cxnId="{4378DDDB-613C-4BD7-895D-96A46E5CDFD4}">
      <dgm:prSet/>
      <dgm:spPr/>
      <dgm:t>
        <a:bodyPr/>
        <a:lstStyle/>
        <a:p>
          <a:endParaRPr lang="en-US"/>
        </a:p>
      </dgm:t>
    </dgm:pt>
    <dgm:pt modelId="{4580F84D-A381-4BD0-A465-C361A52D4439}" type="sibTrans" cxnId="{4378DDDB-613C-4BD7-895D-96A46E5CDFD4}">
      <dgm:prSet/>
      <dgm:spPr/>
      <dgm:t>
        <a:bodyPr/>
        <a:lstStyle/>
        <a:p>
          <a:endParaRPr lang="en-US"/>
        </a:p>
      </dgm:t>
    </dgm:pt>
    <dgm:pt modelId="{B54B4F55-A928-41DE-A2C9-A84AA5CB1988}">
      <dgm:prSet custT="1"/>
      <dgm:spPr/>
      <dgm:t>
        <a:bodyPr/>
        <a:lstStyle/>
        <a:p>
          <a:r>
            <a:rPr lang="en-US" sz="1400"/>
            <a:t>Engage in physical activity – Strong People Program, Step Up, Improving Balance</a:t>
          </a:r>
          <a:endParaRPr lang="en-US" sz="1400" dirty="0"/>
        </a:p>
      </dgm:t>
    </dgm:pt>
    <dgm:pt modelId="{F4D4DA36-AF63-4CB2-9D11-A3A898E39BEC}" type="parTrans" cxnId="{243EFFA6-8C27-4785-B96A-918F2CBF016C}">
      <dgm:prSet/>
      <dgm:spPr/>
      <dgm:t>
        <a:bodyPr/>
        <a:lstStyle/>
        <a:p>
          <a:endParaRPr lang="en-US"/>
        </a:p>
      </dgm:t>
    </dgm:pt>
    <dgm:pt modelId="{8A61AA5F-DC35-4857-B5E7-2C44C41DEF29}" type="sibTrans" cxnId="{243EFFA6-8C27-4785-B96A-918F2CBF016C}">
      <dgm:prSet/>
      <dgm:spPr/>
      <dgm:t>
        <a:bodyPr/>
        <a:lstStyle/>
        <a:p>
          <a:endParaRPr lang="en-US"/>
        </a:p>
      </dgm:t>
    </dgm:pt>
    <dgm:pt modelId="{50C65BAA-DBD3-4006-A0CE-7FDD47E40A21}">
      <dgm:prSet custT="1"/>
      <dgm:spPr/>
      <dgm:t>
        <a:bodyPr/>
        <a:lstStyle/>
        <a:p>
          <a:r>
            <a:rPr lang="en-US" sz="1400"/>
            <a:t>Engage in social activity – Community Programs, Get out of the home</a:t>
          </a:r>
          <a:endParaRPr lang="en-US" sz="1400" dirty="0"/>
        </a:p>
      </dgm:t>
    </dgm:pt>
    <dgm:pt modelId="{06124A21-14CF-4A29-A947-EE776C8593AC}" type="parTrans" cxnId="{41677D37-8FB7-40FE-A2FC-902725DB0233}">
      <dgm:prSet/>
      <dgm:spPr/>
      <dgm:t>
        <a:bodyPr/>
        <a:lstStyle/>
        <a:p>
          <a:endParaRPr lang="en-US"/>
        </a:p>
      </dgm:t>
    </dgm:pt>
    <dgm:pt modelId="{2E628CE9-1562-4F75-9A13-A111EF413F2A}" type="sibTrans" cxnId="{41677D37-8FB7-40FE-A2FC-902725DB0233}">
      <dgm:prSet/>
      <dgm:spPr/>
      <dgm:t>
        <a:bodyPr/>
        <a:lstStyle/>
        <a:p>
          <a:endParaRPr lang="en-US"/>
        </a:p>
      </dgm:t>
    </dgm:pt>
    <dgm:pt modelId="{2B6E3E31-FD70-4718-81D9-512FCDE1FBD5}">
      <dgm:prSet custT="1"/>
      <dgm:spPr/>
      <dgm:t>
        <a:bodyPr/>
        <a:lstStyle/>
        <a:p>
          <a:r>
            <a:rPr lang="en-US" sz="1400"/>
            <a:t>Mental Health/Well-being – Caregiving Respite, Powerful Tools for Caregivers/Mental Health first Aid </a:t>
          </a:r>
          <a:endParaRPr lang="en-US" sz="1400" dirty="0"/>
        </a:p>
      </dgm:t>
    </dgm:pt>
    <dgm:pt modelId="{FEC1F073-A0FB-4DC9-8D40-5AB4E898274A}" type="parTrans" cxnId="{C7479076-6FAB-4835-AF03-9961F12FE902}">
      <dgm:prSet/>
      <dgm:spPr/>
      <dgm:t>
        <a:bodyPr/>
        <a:lstStyle/>
        <a:p>
          <a:endParaRPr lang="en-US"/>
        </a:p>
      </dgm:t>
    </dgm:pt>
    <dgm:pt modelId="{E0890CE9-992C-4B02-ABC6-FAD032C09A01}" type="sibTrans" cxnId="{C7479076-6FAB-4835-AF03-9961F12FE902}">
      <dgm:prSet/>
      <dgm:spPr/>
      <dgm:t>
        <a:bodyPr/>
        <a:lstStyle/>
        <a:p>
          <a:endParaRPr lang="en-US"/>
        </a:p>
      </dgm:t>
    </dgm:pt>
    <dgm:pt modelId="{5784F023-6598-414D-AA58-08FAEA3C2B26}">
      <dgm:prSet/>
      <dgm:spPr/>
      <dgm:t>
        <a:bodyPr/>
        <a:lstStyle/>
        <a:p>
          <a:r>
            <a:rPr lang="en-US" dirty="0"/>
            <a:t>Decrease your stress – Chronic stress programs </a:t>
          </a:r>
        </a:p>
      </dgm:t>
    </dgm:pt>
    <dgm:pt modelId="{004B9F44-392D-433D-9B96-EAE8DFE023BC}" type="parTrans" cxnId="{EB80BA75-41F8-46A5-A0DD-D43D7233FC19}">
      <dgm:prSet/>
      <dgm:spPr/>
      <dgm:t>
        <a:bodyPr/>
        <a:lstStyle/>
        <a:p>
          <a:endParaRPr lang="en-US"/>
        </a:p>
      </dgm:t>
    </dgm:pt>
    <dgm:pt modelId="{BB84EE1F-CD29-4FF9-9C93-5AA5E1EFEF2A}" type="sibTrans" cxnId="{EB80BA75-41F8-46A5-A0DD-D43D7233FC19}">
      <dgm:prSet/>
      <dgm:spPr/>
      <dgm:t>
        <a:bodyPr/>
        <a:lstStyle/>
        <a:p>
          <a:endParaRPr lang="en-US"/>
        </a:p>
      </dgm:t>
    </dgm:pt>
    <dgm:pt modelId="{9F48B5A4-487E-4F12-BC99-88B52176EA08}">
      <dgm:prSet/>
      <dgm:spPr/>
      <dgm:t>
        <a:bodyPr/>
        <a:lstStyle/>
        <a:p>
          <a:r>
            <a:rPr lang="en-US"/>
            <a:t>Improve your diet/nutrition – Well Connected Communities/</a:t>
          </a:r>
        </a:p>
      </dgm:t>
    </dgm:pt>
    <dgm:pt modelId="{962DF309-1426-400D-BCDB-AB4AB49D8D1F}" type="parTrans" cxnId="{6A07B55B-BADA-41CD-9766-313DA79F44D7}">
      <dgm:prSet/>
      <dgm:spPr/>
      <dgm:t>
        <a:bodyPr/>
        <a:lstStyle/>
        <a:p>
          <a:endParaRPr lang="en-US"/>
        </a:p>
      </dgm:t>
    </dgm:pt>
    <dgm:pt modelId="{83F3DB4C-6478-404A-BB36-D25F5B1F89F4}" type="sibTrans" cxnId="{6A07B55B-BADA-41CD-9766-313DA79F44D7}">
      <dgm:prSet/>
      <dgm:spPr/>
      <dgm:t>
        <a:bodyPr/>
        <a:lstStyle/>
        <a:p>
          <a:endParaRPr lang="en-US"/>
        </a:p>
      </dgm:t>
    </dgm:pt>
    <dgm:pt modelId="{DA855139-9B01-7145-ADF0-DFEDEAFC3DDB}" type="pres">
      <dgm:prSet presAssocID="{B633B3EB-80B0-4442-8C53-16FA3C04E96D}" presName="diagram" presStyleCnt="0">
        <dgm:presLayoutVars>
          <dgm:dir/>
          <dgm:resizeHandles val="exact"/>
        </dgm:presLayoutVars>
      </dgm:prSet>
      <dgm:spPr/>
    </dgm:pt>
    <dgm:pt modelId="{EEEE75C4-F033-0549-95B4-9049773BA4EF}" type="pres">
      <dgm:prSet presAssocID="{CE0AC1C0-6654-4481-9EE7-1E86BB2CE8CA}" presName="node" presStyleLbl="node1" presStyleIdx="0" presStyleCnt="9">
        <dgm:presLayoutVars>
          <dgm:bulletEnabled val="1"/>
        </dgm:presLayoutVars>
      </dgm:prSet>
      <dgm:spPr/>
    </dgm:pt>
    <dgm:pt modelId="{A6068A94-6B84-3D4E-893E-C034B32E2022}" type="pres">
      <dgm:prSet presAssocID="{3C308AD1-1DD5-4317-8A7D-DE9D45E0FE7E}" presName="sibTrans" presStyleCnt="0"/>
      <dgm:spPr/>
    </dgm:pt>
    <dgm:pt modelId="{E66FECB2-040E-5940-B2FF-434DA417EE4A}" type="pres">
      <dgm:prSet presAssocID="{0C692FD9-CCD1-4945-8203-0253542DC08A}" presName="node" presStyleLbl="node1" presStyleIdx="1" presStyleCnt="9">
        <dgm:presLayoutVars>
          <dgm:bulletEnabled val="1"/>
        </dgm:presLayoutVars>
      </dgm:prSet>
      <dgm:spPr/>
    </dgm:pt>
    <dgm:pt modelId="{8136586C-62C2-0C48-8B6D-1DDAE5DD56FF}" type="pres">
      <dgm:prSet presAssocID="{667608CF-D396-4F19-B35E-489C666E7C78}" presName="sibTrans" presStyleCnt="0"/>
      <dgm:spPr/>
    </dgm:pt>
    <dgm:pt modelId="{67BF5A0B-6480-9245-8677-C8E9FCC994DF}" type="pres">
      <dgm:prSet presAssocID="{9DF55D42-23BB-46AD-AE16-33F44E9FE223}" presName="node" presStyleLbl="node1" presStyleIdx="2" presStyleCnt="9">
        <dgm:presLayoutVars>
          <dgm:bulletEnabled val="1"/>
        </dgm:presLayoutVars>
      </dgm:prSet>
      <dgm:spPr/>
    </dgm:pt>
    <dgm:pt modelId="{DBE999C9-5B56-1A45-BD31-71A84EBE1879}" type="pres">
      <dgm:prSet presAssocID="{7DC157F2-9D28-49DE-990A-707A6084BE77}" presName="sibTrans" presStyleCnt="0"/>
      <dgm:spPr/>
    </dgm:pt>
    <dgm:pt modelId="{2E60F5B1-8E9A-0046-9A98-47FEC4612B07}" type="pres">
      <dgm:prSet presAssocID="{9837B60F-7AA5-41B9-ADC1-60331ADD511C}" presName="node" presStyleLbl="node1" presStyleIdx="3" presStyleCnt="9">
        <dgm:presLayoutVars>
          <dgm:bulletEnabled val="1"/>
        </dgm:presLayoutVars>
      </dgm:prSet>
      <dgm:spPr/>
    </dgm:pt>
    <dgm:pt modelId="{F61FF270-2209-094B-A9D9-4A35B5662371}" type="pres">
      <dgm:prSet presAssocID="{4580F84D-A381-4BD0-A465-C361A52D4439}" presName="sibTrans" presStyleCnt="0"/>
      <dgm:spPr/>
    </dgm:pt>
    <dgm:pt modelId="{CAAE4EE5-6CB1-9048-8C1C-9230DE3F7606}" type="pres">
      <dgm:prSet presAssocID="{B54B4F55-A928-41DE-A2C9-A84AA5CB1988}" presName="node" presStyleLbl="node1" presStyleIdx="4" presStyleCnt="9">
        <dgm:presLayoutVars>
          <dgm:bulletEnabled val="1"/>
        </dgm:presLayoutVars>
      </dgm:prSet>
      <dgm:spPr/>
    </dgm:pt>
    <dgm:pt modelId="{0ED6F6ED-AE97-B74B-B453-2765EA83A02E}" type="pres">
      <dgm:prSet presAssocID="{8A61AA5F-DC35-4857-B5E7-2C44C41DEF29}" presName="sibTrans" presStyleCnt="0"/>
      <dgm:spPr/>
    </dgm:pt>
    <dgm:pt modelId="{EA915473-91CD-2342-86EC-3C503FDE15BD}" type="pres">
      <dgm:prSet presAssocID="{50C65BAA-DBD3-4006-A0CE-7FDD47E40A21}" presName="node" presStyleLbl="node1" presStyleIdx="5" presStyleCnt="9">
        <dgm:presLayoutVars>
          <dgm:bulletEnabled val="1"/>
        </dgm:presLayoutVars>
      </dgm:prSet>
      <dgm:spPr/>
    </dgm:pt>
    <dgm:pt modelId="{557CCB95-CDAF-4D4A-93A1-BE528B184641}" type="pres">
      <dgm:prSet presAssocID="{2E628CE9-1562-4F75-9A13-A111EF413F2A}" presName="sibTrans" presStyleCnt="0"/>
      <dgm:spPr/>
    </dgm:pt>
    <dgm:pt modelId="{F76E364F-2443-DA47-8EAF-BF0C53436B63}" type="pres">
      <dgm:prSet presAssocID="{2B6E3E31-FD70-4718-81D9-512FCDE1FBD5}" presName="node" presStyleLbl="node1" presStyleIdx="6" presStyleCnt="9">
        <dgm:presLayoutVars>
          <dgm:bulletEnabled val="1"/>
        </dgm:presLayoutVars>
      </dgm:prSet>
      <dgm:spPr/>
    </dgm:pt>
    <dgm:pt modelId="{C6ECE237-E411-5A4A-BB54-EA72C7591ED5}" type="pres">
      <dgm:prSet presAssocID="{E0890CE9-992C-4B02-ABC6-FAD032C09A01}" presName="sibTrans" presStyleCnt="0"/>
      <dgm:spPr/>
    </dgm:pt>
    <dgm:pt modelId="{35626ECE-AECA-4C4C-8A1B-905356CF3D93}" type="pres">
      <dgm:prSet presAssocID="{5784F023-6598-414D-AA58-08FAEA3C2B26}" presName="node" presStyleLbl="node1" presStyleIdx="7" presStyleCnt="9">
        <dgm:presLayoutVars>
          <dgm:bulletEnabled val="1"/>
        </dgm:presLayoutVars>
      </dgm:prSet>
      <dgm:spPr/>
    </dgm:pt>
    <dgm:pt modelId="{049E7D5B-BB67-6D47-926B-A7CD91CE2309}" type="pres">
      <dgm:prSet presAssocID="{BB84EE1F-CD29-4FF9-9C93-5AA5E1EFEF2A}" presName="sibTrans" presStyleCnt="0"/>
      <dgm:spPr/>
    </dgm:pt>
    <dgm:pt modelId="{6A94C7E1-C3D5-7943-825A-7407480A5B89}" type="pres">
      <dgm:prSet presAssocID="{9F48B5A4-487E-4F12-BC99-88B52176EA08}" presName="node" presStyleLbl="node1" presStyleIdx="8" presStyleCnt="9">
        <dgm:presLayoutVars>
          <dgm:bulletEnabled val="1"/>
        </dgm:presLayoutVars>
      </dgm:prSet>
      <dgm:spPr/>
    </dgm:pt>
  </dgm:ptLst>
  <dgm:cxnLst>
    <dgm:cxn modelId="{4171861C-1CC1-844F-950A-9995DC26DBC2}" type="presOf" srcId="{B54B4F55-A928-41DE-A2C9-A84AA5CB1988}" destId="{CAAE4EE5-6CB1-9048-8C1C-9230DE3F7606}" srcOrd="0" destOrd="0" presId="urn:microsoft.com/office/officeart/2005/8/layout/default"/>
    <dgm:cxn modelId="{AF1B172C-DC82-DE4D-9ED4-1C156C16B704}" type="presOf" srcId="{50C65BAA-DBD3-4006-A0CE-7FDD47E40A21}" destId="{EA915473-91CD-2342-86EC-3C503FDE15BD}" srcOrd="0" destOrd="0" presId="urn:microsoft.com/office/officeart/2005/8/layout/default"/>
    <dgm:cxn modelId="{F33A492D-B3F4-4641-8CF0-5081ACB3F03C}" type="presOf" srcId="{B633B3EB-80B0-4442-8C53-16FA3C04E96D}" destId="{DA855139-9B01-7145-ADF0-DFEDEAFC3DDB}" srcOrd="0" destOrd="0" presId="urn:microsoft.com/office/officeart/2005/8/layout/default"/>
    <dgm:cxn modelId="{1BEF372F-FD14-9B41-A975-74AF633F4A49}" type="presOf" srcId="{5784F023-6598-414D-AA58-08FAEA3C2B26}" destId="{35626ECE-AECA-4C4C-8A1B-905356CF3D93}" srcOrd="0" destOrd="0" presId="urn:microsoft.com/office/officeart/2005/8/layout/default"/>
    <dgm:cxn modelId="{BFC63C36-01CF-FF40-B6F2-E3A833BE118C}" type="presOf" srcId="{CE0AC1C0-6654-4481-9EE7-1E86BB2CE8CA}" destId="{EEEE75C4-F033-0549-95B4-9049773BA4EF}" srcOrd="0" destOrd="0" presId="urn:microsoft.com/office/officeart/2005/8/layout/default"/>
    <dgm:cxn modelId="{41677D37-8FB7-40FE-A2FC-902725DB0233}" srcId="{B633B3EB-80B0-4442-8C53-16FA3C04E96D}" destId="{50C65BAA-DBD3-4006-A0CE-7FDD47E40A21}" srcOrd="5" destOrd="0" parTransId="{06124A21-14CF-4A29-A947-EE776C8593AC}" sibTransId="{2E628CE9-1562-4F75-9A13-A111EF413F2A}"/>
    <dgm:cxn modelId="{E07CCB4A-37ED-4340-BB6C-9F88D664A4EF}" srcId="{B633B3EB-80B0-4442-8C53-16FA3C04E96D}" destId="{0C692FD9-CCD1-4945-8203-0253542DC08A}" srcOrd="1" destOrd="0" parTransId="{5F4DA30B-BD63-4992-903C-CF40E56E0411}" sibTransId="{667608CF-D396-4F19-B35E-489C666E7C78}"/>
    <dgm:cxn modelId="{82545951-97FF-7A4A-8C32-AF7E34300BC7}" type="presOf" srcId="{9F48B5A4-487E-4F12-BC99-88B52176EA08}" destId="{6A94C7E1-C3D5-7943-825A-7407480A5B89}" srcOrd="0" destOrd="0" presId="urn:microsoft.com/office/officeart/2005/8/layout/default"/>
    <dgm:cxn modelId="{01FB925A-41DB-E54F-9C61-DDFDB0F6A3E1}" type="presOf" srcId="{2B6E3E31-FD70-4718-81D9-512FCDE1FBD5}" destId="{F76E364F-2443-DA47-8EAF-BF0C53436B63}" srcOrd="0" destOrd="0" presId="urn:microsoft.com/office/officeart/2005/8/layout/default"/>
    <dgm:cxn modelId="{6A07B55B-BADA-41CD-9766-313DA79F44D7}" srcId="{B633B3EB-80B0-4442-8C53-16FA3C04E96D}" destId="{9F48B5A4-487E-4F12-BC99-88B52176EA08}" srcOrd="8" destOrd="0" parTransId="{962DF309-1426-400D-BCDB-AB4AB49D8D1F}" sibTransId="{83F3DB4C-6478-404A-BB36-D25F5B1F89F4}"/>
    <dgm:cxn modelId="{C811A36D-1BAF-444C-BE66-C3DD314CD4DD}" type="presOf" srcId="{9DF55D42-23BB-46AD-AE16-33F44E9FE223}" destId="{67BF5A0B-6480-9245-8677-C8E9FCC994DF}" srcOrd="0" destOrd="0" presId="urn:microsoft.com/office/officeart/2005/8/layout/default"/>
    <dgm:cxn modelId="{EB80BA75-41F8-46A5-A0DD-D43D7233FC19}" srcId="{B633B3EB-80B0-4442-8C53-16FA3C04E96D}" destId="{5784F023-6598-414D-AA58-08FAEA3C2B26}" srcOrd="7" destOrd="0" parTransId="{004B9F44-392D-433D-9B96-EAE8DFE023BC}" sibTransId="{BB84EE1F-CD29-4FF9-9C93-5AA5E1EFEF2A}"/>
    <dgm:cxn modelId="{C7479076-6FAB-4835-AF03-9961F12FE902}" srcId="{B633B3EB-80B0-4442-8C53-16FA3C04E96D}" destId="{2B6E3E31-FD70-4718-81D9-512FCDE1FBD5}" srcOrd="6" destOrd="0" parTransId="{FEC1F073-A0FB-4DC9-8D40-5AB4E898274A}" sibTransId="{E0890CE9-992C-4B02-ABC6-FAD032C09A01}"/>
    <dgm:cxn modelId="{BF17B984-5207-4A4D-B336-A2C25621FDFB}" type="presOf" srcId="{0C692FD9-CCD1-4945-8203-0253542DC08A}" destId="{E66FECB2-040E-5940-B2FF-434DA417EE4A}" srcOrd="0" destOrd="0" presId="urn:microsoft.com/office/officeart/2005/8/layout/default"/>
    <dgm:cxn modelId="{5CAB7591-61CC-4394-9F73-249C3D0D84F1}" srcId="{B633B3EB-80B0-4442-8C53-16FA3C04E96D}" destId="{CE0AC1C0-6654-4481-9EE7-1E86BB2CE8CA}" srcOrd="0" destOrd="0" parTransId="{85FB01F6-0F3A-439E-BF9C-C15DF26D6FEA}" sibTransId="{3C308AD1-1DD5-4317-8A7D-DE9D45E0FE7E}"/>
    <dgm:cxn modelId="{243EFFA6-8C27-4785-B96A-918F2CBF016C}" srcId="{B633B3EB-80B0-4442-8C53-16FA3C04E96D}" destId="{B54B4F55-A928-41DE-A2C9-A84AA5CB1988}" srcOrd="4" destOrd="0" parTransId="{F4D4DA36-AF63-4CB2-9D11-A3A898E39BEC}" sibTransId="{8A61AA5F-DC35-4857-B5E7-2C44C41DEF29}"/>
    <dgm:cxn modelId="{FE32C3AA-4F8B-EA49-AED9-5F51EA683D40}" type="presOf" srcId="{9837B60F-7AA5-41B9-ADC1-60331ADD511C}" destId="{2E60F5B1-8E9A-0046-9A98-47FEC4612B07}" srcOrd="0" destOrd="0" presId="urn:microsoft.com/office/officeart/2005/8/layout/default"/>
    <dgm:cxn modelId="{22B86ABF-79F9-4FC3-9910-0EC6460FA9DF}" srcId="{B633B3EB-80B0-4442-8C53-16FA3C04E96D}" destId="{9DF55D42-23BB-46AD-AE16-33F44E9FE223}" srcOrd="2" destOrd="0" parTransId="{5CB275EA-3425-4511-BA14-5C88DE83C766}" sibTransId="{7DC157F2-9D28-49DE-990A-707A6084BE77}"/>
    <dgm:cxn modelId="{4378DDDB-613C-4BD7-895D-96A46E5CDFD4}" srcId="{B633B3EB-80B0-4442-8C53-16FA3C04E96D}" destId="{9837B60F-7AA5-41B9-ADC1-60331ADD511C}" srcOrd="3" destOrd="0" parTransId="{C0957D5C-0E2A-46A9-9F7D-2DDF0C76A8C3}" sibTransId="{4580F84D-A381-4BD0-A465-C361A52D4439}"/>
    <dgm:cxn modelId="{0AFEBACA-14D7-E045-A410-49FC9A422936}" type="presParOf" srcId="{DA855139-9B01-7145-ADF0-DFEDEAFC3DDB}" destId="{EEEE75C4-F033-0549-95B4-9049773BA4EF}" srcOrd="0" destOrd="0" presId="urn:microsoft.com/office/officeart/2005/8/layout/default"/>
    <dgm:cxn modelId="{FF4EA8AF-F1BF-1240-9885-7FD8ABF5E866}" type="presParOf" srcId="{DA855139-9B01-7145-ADF0-DFEDEAFC3DDB}" destId="{A6068A94-6B84-3D4E-893E-C034B32E2022}" srcOrd="1" destOrd="0" presId="urn:microsoft.com/office/officeart/2005/8/layout/default"/>
    <dgm:cxn modelId="{98A4D616-618B-2245-B13C-0C702CDFBD04}" type="presParOf" srcId="{DA855139-9B01-7145-ADF0-DFEDEAFC3DDB}" destId="{E66FECB2-040E-5940-B2FF-434DA417EE4A}" srcOrd="2" destOrd="0" presId="urn:microsoft.com/office/officeart/2005/8/layout/default"/>
    <dgm:cxn modelId="{71E4332B-0343-3341-9117-ACB9651B6960}" type="presParOf" srcId="{DA855139-9B01-7145-ADF0-DFEDEAFC3DDB}" destId="{8136586C-62C2-0C48-8B6D-1DDAE5DD56FF}" srcOrd="3" destOrd="0" presId="urn:microsoft.com/office/officeart/2005/8/layout/default"/>
    <dgm:cxn modelId="{4F254FB7-59AD-7242-86CA-FA12AF839182}" type="presParOf" srcId="{DA855139-9B01-7145-ADF0-DFEDEAFC3DDB}" destId="{67BF5A0B-6480-9245-8677-C8E9FCC994DF}" srcOrd="4" destOrd="0" presId="urn:microsoft.com/office/officeart/2005/8/layout/default"/>
    <dgm:cxn modelId="{101359A7-2E73-B94D-8507-5532B68E13DE}" type="presParOf" srcId="{DA855139-9B01-7145-ADF0-DFEDEAFC3DDB}" destId="{DBE999C9-5B56-1A45-BD31-71A84EBE1879}" srcOrd="5" destOrd="0" presId="urn:microsoft.com/office/officeart/2005/8/layout/default"/>
    <dgm:cxn modelId="{A01BFA39-3D28-7647-9AE2-E1DCD5FA5477}" type="presParOf" srcId="{DA855139-9B01-7145-ADF0-DFEDEAFC3DDB}" destId="{2E60F5B1-8E9A-0046-9A98-47FEC4612B07}" srcOrd="6" destOrd="0" presId="urn:microsoft.com/office/officeart/2005/8/layout/default"/>
    <dgm:cxn modelId="{C3F03A1E-0E21-4B43-BB51-10D87703F452}" type="presParOf" srcId="{DA855139-9B01-7145-ADF0-DFEDEAFC3DDB}" destId="{F61FF270-2209-094B-A9D9-4A35B5662371}" srcOrd="7" destOrd="0" presId="urn:microsoft.com/office/officeart/2005/8/layout/default"/>
    <dgm:cxn modelId="{A1848847-98BD-8E47-966E-AB6AC1B244D8}" type="presParOf" srcId="{DA855139-9B01-7145-ADF0-DFEDEAFC3DDB}" destId="{CAAE4EE5-6CB1-9048-8C1C-9230DE3F7606}" srcOrd="8" destOrd="0" presId="urn:microsoft.com/office/officeart/2005/8/layout/default"/>
    <dgm:cxn modelId="{68593235-4BB0-164A-BE39-442C90360020}" type="presParOf" srcId="{DA855139-9B01-7145-ADF0-DFEDEAFC3DDB}" destId="{0ED6F6ED-AE97-B74B-B453-2765EA83A02E}" srcOrd="9" destOrd="0" presId="urn:microsoft.com/office/officeart/2005/8/layout/default"/>
    <dgm:cxn modelId="{C94EFEA4-D23B-FA40-B534-8A77214D2A91}" type="presParOf" srcId="{DA855139-9B01-7145-ADF0-DFEDEAFC3DDB}" destId="{EA915473-91CD-2342-86EC-3C503FDE15BD}" srcOrd="10" destOrd="0" presId="urn:microsoft.com/office/officeart/2005/8/layout/default"/>
    <dgm:cxn modelId="{0E81FF6A-4511-AB4A-9F43-8EF3C2BF0EA0}" type="presParOf" srcId="{DA855139-9B01-7145-ADF0-DFEDEAFC3DDB}" destId="{557CCB95-CDAF-4D4A-93A1-BE528B184641}" srcOrd="11" destOrd="0" presId="urn:microsoft.com/office/officeart/2005/8/layout/default"/>
    <dgm:cxn modelId="{B7504665-2D46-8449-B671-B35B1261A0BA}" type="presParOf" srcId="{DA855139-9B01-7145-ADF0-DFEDEAFC3DDB}" destId="{F76E364F-2443-DA47-8EAF-BF0C53436B63}" srcOrd="12" destOrd="0" presId="urn:microsoft.com/office/officeart/2005/8/layout/default"/>
    <dgm:cxn modelId="{4A66B1BA-65FB-0244-BCB7-8C5C5A86874D}" type="presParOf" srcId="{DA855139-9B01-7145-ADF0-DFEDEAFC3DDB}" destId="{C6ECE237-E411-5A4A-BB54-EA72C7591ED5}" srcOrd="13" destOrd="0" presId="urn:microsoft.com/office/officeart/2005/8/layout/default"/>
    <dgm:cxn modelId="{8267B05C-A699-6E4C-B367-69725E95DF6B}" type="presParOf" srcId="{DA855139-9B01-7145-ADF0-DFEDEAFC3DDB}" destId="{35626ECE-AECA-4C4C-8A1B-905356CF3D93}" srcOrd="14" destOrd="0" presId="urn:microsoft.com/office/officeart/2005/8/layout/default"/>
    <dgm:cxn modelId="{17BDCB4A-AEA9-D04E-AE7D-970880478624}" type="presParOf" srcId="{DA855139-9B01-7145-ADF0-DFEDEAFC3DDB}" destId="{049E7D5B-BB67-6D47-926B-A7CD91CE2309}" srcOrd="15" destOrd="0" presId="urn:microsoft.com/office/officeart/2005/8/layout/default"/>
    <dgm:cxn modelId="{6A53322E-54F1-7246-A725-651DB07EEAD3}" type="presParOf" srcId="{DA855139-9B01-7145-ADF0-DFEDEAFC3DDB}" destId="{6A94C7E1-C3D5-7943-825A-7407480A5B89}" srcOrd="16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E2CF689F-FC65-4B39-B5A5-F169453D0CB1}" type="doc">
      <dgm:prSet loTypeId="urn:microsoft.com/office/officeart/2005/8/layout/list1" loCatId="list" qsTypeId="urn:microsoft.com/office/officeart/2005/8/quickstyle/simple1" qsCatId="simple" csTypeId="urn:microsoft.com/office/officeart/2005/8/colors/colorful5" csCatId="colorful"/>
      <dgm:spPr/>
      <dgm:t>
        <a:bodyPr/>
        <a:lstStyle/>
        <a:p>
          <a:endParaRPr lang="en-US"/>
        </a:p>
      </dgm:t>
    </dgm:pt>
    <dgm:pt modelId="{EE7B573C-AB6D-4039-9F58-62CF28AB7B86}">
      <dgm:prSet/>
      <dgm:spPr/>
      <dgm:t>
        <a:bodyPr/>
        <a:lstStyle/>
        <a:p>
          <a:r>
            <a:rPr lang="en-US"/>
            <a:t>Vision</a:t>
          </a:r>
        </a:p>
      </dgm:t>
    </dgm:pt>
    <dgm:pt modelId="{BD45E525-B44A-453D-BE96-DA0281EAC2C7}" type="parTrans" cxnId="{799CF44F-1671-4A7B-A749-BD6FCB20D3CE}">
      <dgm:prSet/>
      <dgm:spPr/>
      <dgm:t>
        <a:bodyPr/>
        <a:lstStyle/>
        <a:p>
          <a:endParaRPr lang="en-US"/>
        </a:p>
      </dgm:t>
    </dgm:pt>
    <dgm:pt modelId="{6610066E-BF66-40B2-BE37-EBBF130B2430}" type="sibTrans" cxnId="{799CF44F-1671-4A7B-A749-BD6FCB20D3CE}">
      <dgm:prSet/>
      <dgm:spPr/>
      <dgm:t>
        <a:bodyPr/>
        <a:lstStyle/>
        <a:p>
          <a:endParaRPr lang="en-US"/>
        </a:p>
      </dgm:t>
    </dgm:pt>
    <dgm:pt modelId="{4A6ECBCE-CBC7-4219-9D32-16ED5E34F487}">
      <dgm:prSet/>
      <dgm:spPr/>
      <dgm:t>
        <a:bodyPr/>
        <a:lstStyle/>
        <a:p>
          <a:r>
            <a:rPr lang="en-US"/>
            <a:t>What we can see and cannot see </a:t>
          </a:r>
        </a:p>
      </dgm:t>
    </dgm:pt>
    <dgm:pt modelId="{A7D2752E-A463-4DB5-A5FD-A116E0366FB9}" type="parTrans" cxnId="{3F8B74BF-5B32-48EA-AEAF-93774DA985A6}">
      <dgm:prSet/>
      <dgm:spPr/>
      <dgm:t>
        <a:bodyPr/>
        <a:lstStyle/>
        <a:p>
          <a:endParaRPr lang="en-US"/>
        </a:p>
      </dgm:t>
    </dgm:pt>
    <dgm:pt modelId="{A91A003A-6793-4039-ABE0-F90E76389EEE}" type="sibTrans" cxnId="{3F8B74BF-5B32-48EA-AEAF-93774DA985A6}">
      <dgm:prSet/>
      <dgm:spPr/>
      <dgm:t>
        <a:bodyPr/>
        <a:lstStyle/>
        <a:p>
          <a:endParaRPr lang="en-US"/>
        </a:p>
      </dgm:t>
    </dgm:pt>
    <dgm:pt modelId="{EDCEDB8A-3F91-49EB-9148-3CC944F459B2}">
      <dgm:prSet/>
      <dgm:spPr/>
      <dgm:t>
        <a:bodyPr/>
        <a:lstStyle/>
        <a:p>
          <a:r>
            <a:rPr lang="en-US"/>
            <a:t>Proper prescription to see better</a:t>
          </a:r>
        </a:p>
      </dgm:t>
    </dgm:pt>
    <dgm:pt modelId="{D920AF83-FAAC-46AB-B72B-011E11B5F006}" type="parTrans" cxnId="{A01967C2-0A85-4763-AE32-67618379E546}">
      <dgm:prSet/>
      <dgm:spPr/>
      <dgm:t>
        <a:bodyPr/>
        <a:lstStyle/>
        <a:p>
          <a:endParaRPr lang="en-US"/>
        </a:p>
      </dgm:t>
    </dgm:pt>
    <dgm:pt modelId="{4BF28E40-20D5-48BE-9F71-A4EC898EBFDF}" type="sibTrans" cxnId="{A01967C2-0A85-4763-AE32-67618379E546}">
      <dgm:prSet/>
      <dgm:spPr/>
      <dgm:t>
        <a:bodyPr/>
        <a:lstStyle/>
        <a:p>
          <a:endParaRPr lang="en-US"/>
        </a:p>
      </dgm:t>
    </dgm:pt>
    <dgm:pt modelId="{BD0F0BBA-9F3B-4C72-A58B-FFCE8A8BA307}">
      <dgm:prSet/>
      <dgm:spPr/>
      <dgm:t>
        <a:bodyPr/>
        <a:lstStyle/>
        <a:p>
          <a:r>
            <a:rPr lang="en-US"/>
            <a:t>How to use progressive/bi-focal</a:t>
          </a:r>
        </a:p>
      </dgm:t>
    </dgm:pt>
    <dgm:pt modelId="{5D3DF7C1-62EF-4483-8D7C-42CE1C092344}" type="parTrans" cxnId="{A393F9DF-02E5-4A4B-9143-674059C6FA25}">
      <dgm:prSet/>
      <dgm:spPr/>
      <dgm:t>
        <a:bodyPr/>
        <a:lstStyle/>
        <a:p>
          <a:endParaRPr lang="en-US"/>
        </a:p>
      </dgm:t>
    </dgm:pt>
    <dgm:pt modelId="{766ABBBC-FD70-4A30-8D4B-4812DCB1F569}" type="sibTrans" cxnId="{A393F9DF-02E5-4A4B-9143-674059C6FA25}">
      <dgm:prSet/>
      <dgm:spPr/>
      <dgm:t>
        <a:bodyPr/>
        <a:lstStyle/>
        <a:p>
          <a:endParaRPr lang="en-US"/>
        </a:p>
      </dgm:t>
    </dgm:pt>
    <dgm:pt modelId="{47473797-CC9F-481B-9D5C-B2C55CDA9C63}">
      <dgm:prSet/>
      <dgm:spPr/>
      <dgm:t>
        <a:bodyPr/>
        <a:lstStyle/>
        <a:p>
          <a:r>
            <a:rPr lang="en-US"/>
            <a:t>Hearing</a:t>
          </a:r>
        </a:p>
      </dgm:t>
    </dgm:pt>
    <dgm:pt modelId="{6BEC4C60-89A4-425C-9E22-AA6BF61EDB47}" type="parTrans" cxnId="{15271127-1ABF-4221-A4B4-48639EB94406}">
      <dgm:prSet/>
      <dgm:spPr/>
      <dgm:t>
        <a:bodyPr/>
        <a:lstStyle/>
        <a:p>
          <a:endParaRPr lang="en-US"/>
        </a:p>
      </dgm:t>
    </dgm:pt>
    <dgm:pt modelId="{522B64CB-BC33-4749-9D8B-A5EBE7CC7A1A}" type="sibTrans" cxnId="{15271127-1ABF-4221-A4B4-48639EB94406}">
      <dgm:prSet/>
      <dgm:spPr/>
      <dgm:t>
        <a:bodyPr/>
        <a:lstStyle/>
        <a:p>
          <a:endParaRPr lang="en-US"/>
        </a:p>
      </dgm:t>
    </dgm:pt>
    <dgm:pt modelId="{822A2210-18C3-4A4A-A5AA-3E7F4C051236}">
      <dgm:prSet/>
      <dgm:spPr/>
      <dgm:t>
        <a:bodyPr/>
        <a:lstStyle/>
        <a:p>
          <a:r>
            <a:rPr lang="en-US"/>
            <a:t>Inner ear issues can cause balance problems</a:t>
          </a:r>
        </a:p>
      </dgm:t>
    </dgm:pt>
    <dgm:pt modelId="{88F7BA65-CEFA-443E-B9F2-3857F12650F3}" type="parTrans" cxnId="{D28C243C-18F9-4F47-A940-01FA94AF8237}">
      <dgm:prSet/>
      <dgm:spPr/>
      <dgm:t>
        <a:bodyPr/>
        <a:lstStyle/>
        <a:p>
          <a:endParaRPr lang="en-US"/>
        </a:p>
      </dgm:t>
    </dgm:pt>
    <dgm:pt modelId="{BD844052-9B9D-4A66-9F98-A041E504D0AD}" type="sibTrans" cxnId="{D28C243C-18F9-4F47-A940-01FA94AF8237}">
      <dgm:prSet/>
      <dgm:spPr/>
      <dgm:t>
        <a:bodyPr/>
        <a:lstStyle/>
        <a:p>
          <a:endParaRPr lang="en-US"/>
        </a:p>
      </dgm:t>
    </dgm:pt>
    <dgm:pt modelId="{34BAAC4F-2BF4-42C0-A84B-DCB06A22B0F0}">
      <dgm:prSet/>
      <dgm:spPr/>
      <dgm:t>
        <a:bodyPr/>
        <a:lstStyle/>
        <a:p>
          <a:r>
            <a:rPr lang="en-US"/>
            <a:t>When we have hearing issues, people tend to engage less</a:t>
          </a:r>
        </a:p>
      </dgm:t>
    </dgm:pt>
    <dgm:pt modelId="{F65095FC-C6C0-4AAB-9F30-5EE0EA6D127F}" type="parTrans" cxnId="{EEBDC646-E27D-4C46-9014-943721D1A0D2}">
      <dgm:prSet/>
      <dgm:spPr/>
      <dgm:t>
        <a:bodyPr/>
        <a:lstStyle/>
        <a:p>
          <a:endParaRPr lang="en-US"/>
        </a:p>
      </dgm:t>
    </dgm:pt>
    <dgm:pt modelId="{2FDB0CBE-7282-4F30-8EC2-6A61FC89A91A}" type="sibTrans" cxnId="{EEBDC646-E27D-4C46-9014-943721D1A0D2}">
      <dgm:prSet/>
      <dgm:spPr/>
      <dgm:t>
        <a:bodyPr/>
        <a:lstStyle/>
        <a:p>
          <a:endParaRPr lang="en-US"/>
        </a:p>
      </dgm:t>
    </dgm:pt>
    <dgm:pt modelId="{17AFC7A3-0050-0540-9A53-B6294F62B0A4}" type="pres">
      <dgm:prSet presAssocID="{E2CF689F-FC65-4B39-B5A5-F169453D0CB1}" presName="linear" presStyleCnt="0">
        <dgm:presLayoutVars>
          <dgm:dir/>
          <dgm:animLvl val="lvl"/>
          <dgm:resizeHandles val="exact"/>
        </dgm:presLayoutVars>
      </dgm:prSet>
      <dgm:spPr/>
    </dgm:pt>
    <dgm:pt modelId="{F59AC223-65FA-934A-87B7-33AAC228B0D8}" type="pres">
      <dgm:prSet presAssocID="{EE7B573C-AB6D-4039-9F58-62CF28AB7B86}" presName="parentLin" presStyleCnt="0"/>
      <dgm:spPr/>
    </dgm:pt>
    <dgm:pt modelId="{6B4B03AD-53E0-4A42-A4DF-C4970BC9F78E}" type="pres">
      <dgm:prSet presAssocID="{EE7B573C-AB6D-4039-9F58-62CF28AB7B86}" presName="parentLeftMargin" presStyleLbl="node1" presStyleIdx="0" presStyleCnt="2"/>
      <dgm:spPr/>
    </dgm:pt>
    <dgm:pt modelId="{6D1C7CBF-AA73-2641-B7FA-27F2495D04BA}" type="pres">
      <dgm:prSet presAssocID="{EE7B573C-AB6D-4039-9F58-62CF28AB7B86}" presName="parentText" presStyleLbl="node1" presStyleIdx="0" presStyleCnt="2">
        <dgm:presLayoutVars>
          <dgm:chMax val="0"/>
          <dgm:bulletEnabled val="1"/>
        </dgm:presLayoutVars>
      </dgm:prSet>
      <dgm:spPr/>
    </dgm:pt>
    <dgm:pt modelId="{CE41C7D4-0576-5748-86A1-B3C701AAA511}" type="pres">
      <dgm:prSet presAssocID="{EE7B573C-AB6D-4039-9F58-62CF28AB7B86}" presName="negativeSpace" presStyleCnt="0"/>
      <dgm:spPr/>
    </dgm:pt>
    <dgm:pt modelId="{3687F0C2-E995-1F41-AE0A-E670FA08D3D2}" type="pres">
      <dgm:prSet presAssocID="{EE7B573C-AB6D-4039-9F58-62CF28AB7B86}" presName="childText" presStyleLbl="conFgAcc1" presStyleIdx="0" presStyleCnt="2">
        <dgm:presLayoutVars>
          <dgm:bulletEnabled val="1"/>
        </dgm:presLayoutVars>
      </dgm:prSet>
      <dgm:spPr/>
    </dgm:pt>
    <dgm:pt modelId="{3752A0CA-DAD7-D442-B995-6245DEBF4C29}" type="pres">
      <dgm:prSet presAssocID="{6610066E-BF66-40B2-BE37-EBBF130B2430}" presName="spaceBetweenRectangles" presStyleCnt="0"/>
      <dgm:spPr/>
    </dgm:pt>
    <dgm:pt modelId="{402402FC-0CD1-8D45-8BE0-FABA83A238B7}" type="pres">
      <dgm:prSet presAssocID="{47473797-CC9F-481B-9D5C-B2C55CDA9C63}" presName="parentLin" presStyleCnt="0"/>
      <dgm:spPr/>
    </dgm:pt>
    <dgm:pt modelId="{8DCD3AC7-C4B3-534A-A9D9-3004D3355F6A}" type="pres">
      <dgm:prSet presAssocID="{47473797-CC9F-481B-9D5C-B2C55CDA9C63}" presName="parentLeftMargin" presStyleLbl="node1" presStyleIdx="0" presStyleCnt="2"/>
      <dgm:spPr/>
    </dgm:pt>
    <dgm:pt modelId="{12E53935-C4C6-6741-BB03-CD9BFFEDF218}" type="pres">
      <dgm:prSet presAssocID="{47473797-CC9F-481B-9D5C-B2C55CDA9C63}" presName="parentText" presStyleLbl="node1" presStyleIdx="1" presStyleCnt="2">
        <dgm:presLayoutVars>
          <dgm:chMax val="0"/>
          <dgm:bulletEnabled val="1"/>
        </dgm:presLayoutVars>
      </dgm:prSet>
      <dgm:spPr/>
    </dgm:pt>
    <dgm:pt modelId="{753F1267-6A1C-E44B-B716-A92164B3B9FA}" type="pres">
      <dgm:prSet presAssocID="{47473797-CC9F-481B-9D5C-B2C55CDA9C63}" presName="negativeSpace" presStyleCnt="0"/>
      <dgm:spPr/>
    </dgm:pt>
    <dgm:pt modelId="{131CF8D3-E61C-934F-BBC3-E22036F0BC61}" type="pres">
      <dgm:prSet presAssocID="{47473797-CC9F-481B-9D5C-B2C55CDA9C63}" presName="childText" presStyleLbl="conFgAcc1" presStyleIdx="1" presStyleCnt="2">
        <dgm:presLayoutVars>
          <dgm:bulletEnabled val="1"/>
        </dgm:presLayoutVars>
      </dgm:prSet>
      <dgm:spPr/>
    </dgm:pt>
  </dgm:ptLst>
  <dgm:cxnLst>
    <dgm:cxn modelId="{14615A23-FEBC-2243-B660-714FC23DDAB5}" type="presOf" srcId="{BD0F0BBA-9F3B-4C72-A58B-FFCE8A8BA307}" destId="{3687F0C2-E995-1F41-AE0A-E670FA08D3D2}" srcOrd="0" destOrd="2" presId="urn:microsoft.com/office/officeart/2005/8/layout/list1"/>
    <dgm:cxn modelId="{15271127-1ABF-4221-A4B4-48639EB94406}" srcId="{E2CF689F-FC65-4B39-B5A5-F169453D0CB1}" destId="{47473797-CC9F-481B-9D5C-B2C55CDA9C63}" srcOrd="1" destOrd="0" parTransId="{6BEC4C60-89A4-425C-9E22-AA6BF61EDB47}" sibTransId="{522B64CB-BC33-4749-9D8B-A5EBE7CC7A1A}"/>
    <dgm:cxn modelId="{D28C243C-18F9-4F47-A940-01FA94AF8237}" srcId="{47473797-CC9F-481B-9D5C-B2C55CDA9C63}" destId="{822A2210-18C3-4A4A-A5AA-3E7F4C051236}" srcOrd="0" destOrd="0" parTransId="{88F7BA65-CEFA-443E-B9F2-3857F12650F3}" sibTransId="{BD844052-9B9D-4A66-9F98-A041E504D0AD}"/>
    <dgm:cxn modelId="{EEBDC646-E27D-4C46-9014-943721D1A0D2}" srcId="{47473797-CC9F-481B-9D5C-B2C55CDA9C63}" destId="{34BAAC4F-2BF4-42C0-A84B-DCB06A22B0F0}" srcOrd="1" destOrd="0" parTransId="{F65095FC-C6C0-4AAB-9F30-5EE0EA6D127F}" sibTransId="{2FDB0CBE-7282-4F30-8EC2-6A61FC89A91A}"/>
    <dgm:cxn modelId="{799CF44F-1671-4A7B-A749-BD6FCB20D3CE}" srcId="{E2CF689F-FC65-4B39-B5A5-F169453D0CB1}" destId="{EE7B573C-AB6D-4039-9F58-62CF28AB7B86}" srcOrd="0" destOrd="0" parTransId="{BD45E525-B44A-453D-BE96-DA0281EAC2C7}" sibTransId="{6610066E-BF66-40B2-BE37-EBBF130B2430}"/>
    <dgm:cxn modelId="{7F17AF64-9680-6C48-A264-F53781374641}" type="presOf" srcId="{EE7B573C-AB6D-4039-9F58-62CF28AB7B86}" destId="{6D1C7CBF-AA73-2641-B7FA-27F2495D04BA}" srcOrd="1" destOrd="0" presId="urn:microsoft.com/office/officeart/2005/8/layout/list1"/>
    <dgm:cxn modelId="{90CA04A4-2BD5-404E-B828-316593B7A3CB}" type="presOf" srcId="{EE7B573C-AB6D-4039-9F58-62CF28AB7B86}" destId="{6B4B03AD-53E0-4A42-A4DF-C4970BC9F78E}" srcOrd="0" destOrd="0" presId="urn:microsoft.com/office/officeart/2005/8/layout/list1"/>
    <dgm:cxn modelId="{FA366CB1-9FE5-0A47-A00E-837435D3BD58}" type="presOf" srcId="{47473797-CC9F-481B-9D5C-B2C55CDA9C63}" destId="{8DCD3AC7-C4B3-534A-A9D9-3004D3355F6A}" srcOrd="0" destOrd="0" presId="urn:microsoft.com/office/officeart/2005/8/layout/list1"/>
    <dgm:cxn modelId="{9CB014B7-5BBF-204F-8A46-A3773E9BC6EA}" type="presOf" srcId="{34BAAC4F-2BF4-42C0-A84B-DCB06A22B0F0}" destId="{131CF8D3-E61C-934F-BBC3-E22036F0BC61}" srcOrd="0" destOrd="1" presId="urn:microsoft.com/office/officeart/2005/8/layout/list1"/>
    <dgm:cxn modelId="{3F8B74BF-5B32-48EA-AEAF-93774DA985A6}" srcId="{EE7B573C-AB6D-4039-9F58-62CF28AB7B86}" destId="{4A6ECBCE-CBC7-4219-9D32-16ED5E34F487}" srcOrd="0" destOrd="0" parTransId="{A7D2752E-A463-4DB5-A5FD-A116E0366FB9}" sibTransId="{A91A003A-6793-4039-ABE0-F90E76389EEE}"/>
    <dgm:cxn modelId="{DE42B0C0-EA75-0A4E-8293-24E42D325193}" type="presOf" srcId="{4A6ECBCE-CBC7-4219-9D32-16ED5E34F487}" destId="{3687F0C2-E995-1F41-AE0A-E670FA08D3D2}" srcOrd="0" destOrd="0" presId="urn:microsoft.com/office/officeart/2005/8/layout/list1"/>
    <dgm:cxn modelId="{8FC89EC1-019A-F746-9A98-68F165658599}" type="presOf" srcId="{47473797-CC9F-481B-9D5C-B2C55CDA9C63}" destId="{12E53935-C4C6-6741-BB03-CD9BFFEDF218}" srcOrd="1" destOrd="0" presId="urn:microsoft.com/office/officeart/2005/8/layout/list1"/>
    <dgm:cxn modelId="{A01967C2-0A85-4763-AE32-67618379E546}" srcId="{EE7B573C-AB6D-4039-9F58-62CF28AB7B86}" destId="{EDCEDB8A-3F91-49EB-9148-3CC944F459B2}" srcOrd="1" destOrd="0" parTransId="{D920AF83-FAAC-46AB-B72B-011E11B5F006}" sibTransId="{4BF28E40-20D5-48BE-9F71-A4EC898EBFDF}"/>
    <dgm:cxn modelId="{779F24C9-1787-7F4A-8C96-3D6650C30A09}" type="presOf" srcId="{EDCEDB8A-3F91-49EB-9148-3CC944F459B2}" destId="{3687F0C2-E995-1F41-AE0A-E670FA08D3D2}" srcOrd="0" destOrd="1" presId="urn:microsoft.com/office/officeart/2005/8/layout/list1"/>
    <dgm:cxn modelId="{9716C6CA-6ECC-0C45-A476-C94881A1583B}" type="presOf" srcId="{E2CF689F-FC65-4B39-B5A5-F169453D0CB1}" destId="{17AFC7A3-0050-0540-9A53-B6294F62B0A4}" srcOrd="0" destOrd="0" presId="urn:microsoft.com/office/officeart/2005/8/layout/list1"/>
    <dgm:cxn modelId="{A393F9DF-02E5-4A4B-9143-674059C6FA25}" srcId="{EE7B573C-AB6D-4039-9F58-62CF28AB7B86}" destId="{BD0F0BBA-9F3B-4C72-A58B-FFCE8A8BA307}" srcOrd="2" destOrd="0" parTransId="{5D3DF7C1-62EF-4483-8D7C-42CE1C092344}" sibTransId="{766ABBBC-FD70-4A30-8D4B-4812DCB1F569}"/>
    <dgm:cxn modelId="{C75B3EF4-C10E-0343-A4AC-AF0F509131A1}" type="presOf" srcId="{822A2210-18C3-4A4A-A5AA-3E7F4C051236}" destId="{131CF8D3-E61C-934F-BBC3-E22036F0BC61}" srcOrd="0" destOrd="0" presId="urn:microsoft.com/office/officeart/2005/8/layout/list1"/>
    <dgm:cxn modelId="{B471AF03-AC0C-414D-9627-51E69A7357C2}" type="presParOf" srcId="{17AFC7A3-0050-0540-9A53-B6294F62B0A4}" destId="{F59AC223-65FA-934A-87B7-33AAC228B0D8}" srcOrd="0" destOrd="0" presId="urn:microsoft.com/office/officeart/2005/8/layout/list1"/>
    <dgm:cxn modelId="{FA7DF57D-BCEC-6843-91DF-3DAD37B8B956}" type="presParOf" srcId="{F59AC223-65FA-934A-87B7-33AAC228B0D8}" destId="{6B4B03AD-53E0-4A42-A4DF-C4970BC9F78E}" srcOrd="0" destOrd="0" presId="urn:microsoft.com/office/officeart/2005/8/layout/list1"/>
    <dgm:cxn modelId="{FC2AA98A-227E-B94C-893F-C93FC6D3B1FE}" type="presParOf" srcId="{F59AC223-65FA-934A-87B7-33AAC228B0D8}" destId="{6D1C7CBF-AA73-2641-B7FA-27F2495D04BA}" srcOrd="1" destOrd="0" presId="urn:microsoft.com/office/officeart/2005/8/layout/list1"/>
    <dgm:cxn modelId="{084242A1-5036-0E47-A686-E29320F92997}" type="presParOf" srcId="{17AFC7A3-0050-0540-9A53-B6294F62B0A4}" destId="{CE41C7D4-0576-5748-86A1-B3C701AAA511}" srcOrd="1" destOrd="0" presId="urn:microsoft.com/office/officeart/2005/8/layout/list1"/>
    <dgm:cxn modelId="{AEEE2EE5-2CC0-5A42-807B-4842EB39B5BC}" type="presParOf" srcId="{17AFC7A3-0050-0540-9A53-B6294F62B0A4}" destId="{3687F0C2-E995-1F41-AE0A-E670FA08D3D2}" srcOrd="2" destOrd="0" presId="urn:microsoft.com/office/officeart/2005/8/layout/list1"/>
    <dgm:cxn modelId="{3D0A5054-ECD3-9849-9656-DDDEA823C1FF}" type="presParOf" srcId="{17AFC7A3-0050-0540-9A53-B6294F62B0A4}" destId="{3752A0CA-DAD7-D442-B995-6245DEBF4C29}" srcOrd="3" destOrd="0" presId="urn:microsoft.com/office/officeart/2005/8/layout/list1"/>
    <dgm:cxn modelId="{6C268CD0-3B45-9544-A604-10792152D845}" type="presParOf" srcId="{17AFC7A3-0050-0540-9A53-B6294F62B0A4}" destId="{402402FC-0CD1-8D45-8BE0-FABA83A238B7}" srcOrd="4" destOrd="0" presId="urn:microsoft.com/office/officeart/2005/8/layout/list1"/>
    <dgm:cxn modelId="{4498F720-C19F-424E-BDA9-4938987B626C}" type="presParOf" srcId="{402402FC-0CD1-8D45-8BE0-FABA83A238B7}" destId="{8DCD3AC7-C4B3-534A-A9D9-3004D3355F6A}" srcOrd="0" destOrd="0" presId="urn:microsoft.com/office/officeart/2005/8/layout/list1"/>
    <dgm:cxn modelId="{672888C8-83C0-C14D-9BFA-5FB2AE28F64E}" type="presParOf" srcId="{402402FC-0CD1-8D45-8BE0-FABA83A238B7}" destId="{12E53935-C4C6-6741-BB03-CD9BFFEDF218}" srcOrd="1" destOrd="0" presId="urn:microsoft.com/office/officeart/2005/8/layout/list1"/>
    <dgm:cxn modelId="{7511F40E-E2DC-7147-A25F-6F11572363E1}" type="presParOf" srcId="{17AFC7A3-0050-0540-9A53-B6294F62B0A4}" destId="{753F1267-6A1C-E44B-B716-A92164B3B9FA}" srcOrd="5" destOrd="0" presId="urn:microsoft.com/office/officeart/2005/8/layout/list1"/>
    <dgm:cxn modelId="{87BFF6BC-D13B-844E-983D-930C4B25DE11}" type="presParOf" srcId="{17AFC7A3-0050-0540-9A53-B6294F62B0A4}" destId="{131CF8D3-E61C-934F-BBC3-E22036F0BC61}" srcOrd="6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54213290-4CAF-41DB-B788-A9BF059C54B6}" type="doc">
      <dgm:prSet loTypeId="urn:microsoft.com/office/officeart/2005/8/layout/vList2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ACF92F6A-BBDA-4F17-A6EE-CFD0958F4B6B}">
      <dgm:prSet/>
      <dgm:spPr/>
      <dgm:t>
        <a:bodyPr/>
        <a:lstStyle/>
        <a:p>
          <a:r>
            <a:rPr lang="en-US"/>
            <a:t>Annual Dr. visits</a:t>
          </a:r>
        </a:p>
      </dgm:t>
    </dgm:pt>
    <dgm:pt modelId="{4C3B8950-6EEC-4457-A2A4-18FFFC8F5592}" type="parTrans" cxnId="{B017F43B-269F-4A82-8FA2-221A501AB455}">
      <dgm:prSet/>
      <dgm:spPr/>
      <dgm:t>
        <a:bodyPr/>
        <a:lstStyle/>
        <a:p>
          <a:endParaRPr lang="en-US"/>
        </a:p>
      </dgm:t>
    </dgm:pt>
    <dgm:pt modelId="{CE53BCF4-3EB8-449E-9AC1-E28766DF14CA}" type="sibTrans" cxnId="{B017F43B-269F-4A82-8FA2-221A501AB455}">
      <dgm:prSet/>
      <dgm:spPr/>
      <dgm:t>
        <a:bodyPr/>
        <a:lstStyle/>
        <a:p>
          <a:endParaRPr lang="en-US"/>
        </a:p>
      </dgm:t>
    </dgm:pt>
    <dgm:pt modelId="{4BE130F4-4DD9-4C98-A451-5288E89DEAC9}">
      <dgm:prSet/>
      <dgm:spPr/>
      <dgm:t>
        <a:bodyPr/>
        <a:lstStyle/>
        <a:p>
          <a:r>
            <a:rPr lang="en-US"/>
            <a:t>People who participate in preventative checks live longer, healthier lives</a:t>
          </a:r>
        </a:p>
      </dgm:t>
    </dgm:pt>
    <dgm:pt modelId="{61C591AD-CBF4-4DBF-93BB-3AB1C86EEE1A}" type="parTrans" cxnId="{C09F756F-C59E-42FD-BEF0-3199A5508F8F}">
      <dgm:prSet/>
      <dgm:spPr/>
      <dgm:t>
        <a:bodyPr/>
        <a:lstStyle/>
        <a:p>
          <a:endParaRPr lang="en-US"/>
        </a:p>
      </dgm:t>
    </dgm:pt>
    <dgm:pt modelId="{9D6977C9-4A0E-48AC-8CE5-844CBE75B9F5}" type="sibTrans" cxnId="{C09F756F-C59E-42FD-BEF0-3199A5508F8F}">
      <dgm:prSet/>
      <dgm:spPr/>
      <dgm:t>
        <a:bodyPr/>
        <a:lstStyle/>
        <a:p>
          <a:endParaRPr lang="en-US"/>
        </a:p>
      </dgm:t>
    </dgm:pt>
    <dgm:pt modelId="{E0BABCFB-746B-4955-8059-6D4925EFE821}">
      <dgm:prSet/>
      <dgm:spPr/>
      <dgm:t>
        <a:bodyPr/>
        <a:lstStyle/>
        <a:p>
          <a:r>
            <a:rPr lang="en-US"/>
            <a:t>Preventative medicine controls/manages chronic illness and disease</a:t>
          </a:r>
        </a:p>
      </dgm:t>
    </dgm:pt>
    <dgm:pt modelId="{1837C3CC-7A31-4972-96F0-7B9453E7E887}" type="parTrans" cxnId="{252E6CF3-9C4A-46C4-98DE-242CFF27434A}">
      <dgm:prSet/>
      <dgm:spPr/>
      <dgm:t>
        <a:bodyPr/>
        <a:lstStyle/>
        <a:p>
          <a:endParaRPr lang="en-US"/>
        </a:p>
      </dgm:t>
    </dgm:pt>
    <dgm:pt modelId="{956A0B4D-BF2E-46A3-85B5-00D0B756647D}" type="sibTrans" cxnId="{252E6CF3-9C4A-46C4-98DE-242CFF27434A}">
      <dgm:prSet/>
      <dgm:spPr/>
      <dgm:t>
        <a:bodyPr/>
        <a:lstStyle/>
        <a:p>
          <a:endParaRPr lang="en-US"/>
        </a:p>
      </dgm:t>
    </dgm:pt>
    <dgm:pt modelId="{2F80DF7E-E46F-443C-97FF-4BFF7AB89E29}">
      <dgm:prSet/>
      <dgm:spPr/>
      <dgm:t>
        <a:bodyPr/>
        <a:lstStyle/>
        <a:p>
          <a:r>
            <a:rPr lang="en-US"/>
            <a:t>Evaluate Medications</a:t>
          </a:r>
        </a:p>
      </dgm:t>
    </dgm:pt>
    <dgm:pt modelId="{1501BAE5-BBE8-4085-98BB-31591B34BE79}" type="parTrans" cxnId="{5ACF5D93-FDAF-400E-AB53-B34065865771}">
      <dgm:prSet/>
      <dgm:spPr/>
      <dgm:t>
        <a:bodyPr/>
        <a:lstStyle/>
        <a:p>
          <a:endParaRPr lang="en-US"/>
        </a:p>
      </dgm:t>
    </dgm:pt>
    <dgm:pt modelId="{82D1985D-D806-43CB-8B89-CC2790E9CB2A}" type="sibTrans" cxnId="{5ACF5D93-FDAF-400E-AB53-B34065865771}">
      <dgm:prSet/>
      <dgm:spPr/>
      <dgm:t>
        <a:bodyPr/>
        <a:lstStyle/>
        <a:p>
          <a:endParaRPr lang="en-US"/>
        </a:p>
      </dgm:t>
    </dgm:pt>
    <dgm:pt modelId="{B5AE41E4-17F0-4E94-9520-2E0FB794493C}">
      <dgm:prSet/>
      <dgm:spPr/>
      <dgm:t>
        <a:bodyPr/>
        <a:lstStyle/>
        <a:p>
          <a:r>
            <a:rPr lang="en-US"/>
            <a:t>Annual review with pharmacist (yes, they do this)</a:t>
          </a:r>
        </a:p>
      </dgm:t>
    </dgm:pt>
    <dgm:pt modelId="{A98047D6-6B1D-4AEE-AA7F-E3884B650701}" type="parTrans" cxnId="{A1A0C09B-6395-4651-8045-A3EBDF2E50FE}">
      <dgm:prSet/>
      <dgm:spPr/>
      <dgm:t>
        <a:bodyPr/>
        <a:lstStyle/>
        <a:p>
          <a:endParaRPr lang="en-US"/>
        </a:p>
      </dgm:t>
    </dgm:pt>
    <dgm:pt modelId="{86C4C1F1-5655-4908-8D21-2EE29D190D04}" type="sibTrans" cxnId="{A1A0C09B-6395-4651-8045-A3EBDF2E50FE}">
      <dgm:prSet/>
      <dgm:spPr/>
      <dgm:t>
        <a:bodyPr/>
        <a:lstStyle/>
        <a:p>
          <a:endParaRPr lang="en-US"/>
        </a:p>
      </dgm:t>
    </dgm:pt>
    <dgm:pt modelId="{F9FD68E6-5C2D-44A7-B01F-91EB64FDDD82}">
      <dgm:prSet/>
      <dgm:spPr/>
      <dgm:t>
        <a:bodyPr/>
        <a:lstStyle/>
        <a:p>
          <a:r>
            <a:rPr lang="en-US"/>
            <a:t>Check for medication side affects (ask questions about your pain)</a:t>
          </a:r>
        </a:p>
      </dgm:t>
    </dgm:pt>
    <dgm:pt modelId="{71F5C15C-A311-4313-8253-C5F5E81D21AA}" type="parTrans" cxnId="{8A239D36-16A0-4EFA-9D73-8CA6EE966774}">
      <dgm:prSet/>
      <dgm:spPr/>
      <dgm:t>
        <a:bodyPr/>
        <a:lstStyle/>
        <a:p>
          <a:endParaRPr lang="en-US"/>
        </a:p>
      </dgm:t>
    </dgm:pt>
    <dgm:pt modelId="{1455D1EA-E34A-4350-BEE4-2F396223369E}" type="sibTrans" cxnId="{8A239D36-16A0-4EFA-9D73-8CA6EE966774}">
      <dgm:prSet/>
      <dgm:spPr/>
      <dgm:t>
        <a:bodyPr/>
        <a:lstStyle/>
        <a:p>
          <a:endParaRPr lang="en-US"/>
        </a:p>
      </dgm:t>
    </dgm:pt>
    <dgm:pt modelId="{FABA8497-0CAE-44B6-B617-5388AF726DF4}">
      <dgm:prSet/>
      <dgm:spPr/>
      <dgm:t>
        <a:bodyPr/>
        <a:lstStyle/>
        <a:p>
          <a:r>
            <a:rPr lang="en-US"/>
            <a:t>Inflammation (caused by medications)</a:t>
          </a:r>
        </a:p>
      </dgm:t>
    </dgm:pt>
    <dgm:pt modelId="{0CAC18FD-0320-4166-8A8A-42DE269BF3E6}" type="parTrans" cxnId="{4A9019C3-1C0C-4CD1-85DD-DEC21FD014E2}">
      <dgm:prSet/>
      <dgm:spPr/>
      <dgm:t>
        <a:bodyPr/>
        <a:lstStyle/>
        <a:p>
          <a:endParaRPr lang="en-US"/>
        </a:p>
      </dgm:t>
    </dgm:pt>
    <dgm:pt modelId="{49D78995-2515-4297-9FD5-D04A98E9B567}" type="sibTrans" cxnId="{4A9019C3-1C0C-4CD1-85DD-DEC21FD014E2}">
      <dgm:prSet/>
      <dgm:spPr/>
      <dgm:t>
        <a:bodyPr/>
        <a:lstStyle/>
        <a:p>
          <a:endParaRPr lang="en-US"/>
        </a:p>
      </dgm:t>
    </dgm:pt>
    <dgm:pt modelId="{9500EEEE-9F34-4BB0-B932-13050AB224E1}">
      <dgm:prSet/>
      <dgm:spPr/>
      <dgm:t>
        <a:bodyPr/>
        <a:lstStyle/>
        <a:p>
          <a:r>
            <a:rPr lang="en-US" dirty="0"/>
            <a:t>Some medications interact with others (cause dizziness, balance issues)</a:t>
          </a:r>
        </a:p>
      </dgm:t>
    </dgm:pt>
    <dgm:pt modelId="{AE5B419E-5571-43E3-A35A-B56FE9EBCE16}" type="parTrans" cxnId="{CF39DB30-3E5B-4561-8937-DE36D5B82F09}">
      <dgm:prSet/>
      <dgm:spPr/>
      <dgm:t>
        <a:bodyPr/>
        <a:lstStyle/>
        <a:p>
          <a:endParaRPr lang="en-US"/>
        </a:p>
      </dgm:t>
    </dgm:pt>
    <dgm:pt modelId="{CEFD4571-6858-4EEC-9117-15AAAE4306E5}" type="sibTrans" cxnId="{CF39DB30-3E5B-4561-8937-DE36D5B82F09}">
      <dgm:prSet/>
      <dgm:spPr/>
      <dgm:t>
        <a:bodyPr/>
        <a:lstStyle/>
        <a:p>
          <a:endParaRPr lang="en-US"/>
        </a:p>
      </dgm:t>
    </dgm:pt>
    <dgm:pt modelId="{1F1F40E2-13E1-994B-BE33-AA24B55DFB51}" type="pres">
      <dgm:prSet presAssocID="{54213290-4CAF-41DB-B788-A9BF059C54B6}" presName="linear" presStyleCnt="0">
        <dgm:presLayoutVars>
          <dgm:animLvl val="lvl"/>
          <dgm:resizeHandles val="exact"/>
        </dgm:presLayoutVars>
      </dgm:prSet>
      <dgm:spPr/>
    </dgm:pt>
    <dgm:pt modelId="{A6542C56-F739-D94C-B91F-C0F08A336764}" type="pres">
      <dgm:prSet presAssocID="{ACF92F6A-BBDA-4F17-A6EE-CFD0958F4B6B}" presName="parentText" presStyleLbl="node1" presStyleIdx="0" presStyleCnt="2">
        <dgm:presLayoutVars>
          <dgm:chMax val="0"/>
          <dgm:bulletEnabled val="1"/>
        </dgm:presLayoutVars>
      </dgm:prSet>
      <dgm:spPr/>
    </dgm:pt>
    <dgm:pt modelId="{4855F6E4-61F7-8D4C-8D0E-563CC0502DD6}" type="pres">
      <dgm:prSet presAssocID="{ACF92F6A-BBDA-4F17-A6EE-CFD0958F4B6B}" presName="childText" presStyleLbl="revTx" presStyleIdx="0" presStyleCnt="2">
        <dgm:presLayoutVars>
          <dgm:bulletEnabled val="1"/>
        </dgm:presLayoutVars>
      </dgm:prSet>
      <dgm:spPr/>
    </dgm:pt>
    <dgm:pt modelId="{E2CE9B93-EE25-F142-BE81-B751C27724CF}" type="pres">
      <dgm:prSet presAssocID="{B5AE41E4-17F0-4E94-9520-2E0FB794493C}" presName="parentText" presStyleLbl="node1" presStyleIdx="1" presStyleCnt="2">
        <dgm:presLayoutVars>
          <dgm:chMax val="0"/>
          <dgm:bulletEnabled val="1"/>
        </dgm:presLayoutVars>
      </dgm:prSet>
      <dgm:spPr/>
    </dgm:pt>
    <dgm:pt modelId="{9C89DA59-E61D-0846-B2D7-A7035B06B60F}" type="pres">
      <dgm:prSet presAssocID="{B5AE41E4-17F0-4E94-9520-2E0FB794493C}" presName="childText" presStyleLbl="revTx" presStyleIdx="1" presStyleCnt="2">
        <dgm:presLayoutVars>
          <dgm:bulletEnabled val="1"/>
        </dgm:presLayoutVars>
      </dgm:prSet>
      <dgm:spPr/>
    </dgm:pt>
  </dgm:ptLst>
  <dgm:cxnLst>
    <dgm:cxn modelId="{8438B903-D9E2-A640-856D-B3EA92903CEE}" type="presOf" srcId="{ACF92F6A-BBDA-4F17-A6EE-CFD0958F4B6B}" destId="{A6542C56-F739-D94C-B91F-C0F08A336764}" srcOrd="0" destOrd="0" presId="urn:microsoft.com/office/officeart/2005/8/layout/vList2"/>
    <dgm:cxn modelId="{1BA7BC04-339C-FA44-8682-7F668220B096}" type="presOf" srcId="{9500EEEE-9F34-4BB0-B932-13050AB224E1}" destId="{9C89DA59-E61D-0846-B2D7-A7035B06B60F}" srcOrd="0" destOrd="2" presId="urn:microsoft.com/office/officeart/2005/8/layout/vList2"/>
    <dgm:cxn modelId="{BDD31E19-A6F3-764A-9C5C-493CD6B2EA50}" type="presOf" srcId="{2F80DF7E-E46F-443C-97FF-4BFF7AB89E29}" destId="{4855F6E4-61F7-8D4C-8D0E-563CC0502DD6}" srcOrd="0" destOrd="2" presId="urn:microsoft.com/office/officeart/2005/8/layout/vList2"/>
    <dgm:cxn modelId="{CF39DB30-3E5B-4561-8937-DE36D5B82F09}" srcId="{B5AE41E4-17F0-4E94-9520-2E0FB794493C}" destId="{9500EEEE-9F34-4BB0-B932-13050AB224E1}" srcOrd="1" destOrd="0" parTransId="{AE5B419E-5571-43E3-A35A-B56FE9EBCE16}" sibTransId="{CEFD4571-6858-4EEC-9117-15AAAE4306E5}"/>
    <dgm:cxn modelId="{8A239D36-16A0-4EFA-9D73-8CA6EE966774}" srcId="{B5AE41E4-17F0-4E94-9520-2E0FB794493C}" destId="{F9FD68E6-5C2D-44A7-B01F-91EB64FDDD82}" srcOrd="0" destOrd="0" parTransId="{71F5C15C-A311-4313-8253-C5F5E81D21AA}" sibTransId="{1455D1EA-E34A-4350-BEE4-2F396223369E}"/>
    <dgm:cxn modelId="{B017F43B-269F-4A82-8FA2-221A501AB455}" srcId="{54213290-4CAF-41DB-B788-A9BF059C54B6}" destId="{ACF92F6A-BBDA-4F17-A6EE-CFD0958F4B6B}" srcOrd="0" destOrd="0" parTransId="{4C3B8950-6EEC-4457-A2A4-18FFFC8F5592}" sibTransId="{CE53BCF4-3EB8-449E-9AC1-E28766DF14CA}"/>
    <dgm:cxn modelId="{18FCED49-CCF8-7841-8B6E-A3A84A4DE317}" type="presOf" srcId="{54213290-4CAF-41DB-B788-A9BF059C54B6}" destId="{1F1F40E2-13E1-994B-BE33-AA24B55DFB51}" srcOrd="0" destOrd="0" presId="urn:microsoft.com/office/officeart/2005/8/layout/vList2"/>
    <dgm:cxn modelId="{07D99050-5AF0-824D-812F-A6EFA46181E1}" type="presOf" srcId="{FABA8497-0CAE-44B6-B617-5388AF726DF4}" destId="{9C89DA59-E61D-0846-B2D7-A7035B06B60F}" srcOrd="0" destOrd="1" presId="urn:microsoft.com/office/officeart/2005/8/layout/vList2"/>
    <dgm:cxn modelId="{1FF9365B-4777-5444-BFB0-E867D785788B}" type="presOf" srcId="{F9FD68E6-5C2D-44A7-B01F-91EB64FDDD82}" destId="{9C89DA59-E61D-0846-B2D7-A7035B06B60F}" srcOrd="0" destOrd="0" presId="urn:microsoft.com/office/officeart/2005/8/layout/vList2"/>
    <dgm:cxn modelId="{C09F756F-C59E-42FD-BEF0-3199A5508F8F}" srcId="{ACF92F6A-BBDA-4F17-A6EE-CFD0958F4B6B}" destId="{4BE130F4-4DD9-4C98-A451-5288E89DEAC9}" srcOrd="0" destOrd="0" parTransId="{61C591AD-CBF4-4DBF-93BB-3AB1C86EEE1A}" sibTransId="{9D6977C9-4A0E-48AC-8CE5-844CBE75B9F5}"/>
    <dgm:cxn modelId="{8D0ACB71-05AC-C44F-8414-39E2C8A48C9A}" type="presOf" srcId="{B5AE41E4-17F0-4E94-9520-2E0FB794493C}" destId="{E2CE9B93-EE25-F142-BE81-B751C27724CF}" srcOrd="0" destOrd="0" presId="urn:microsoft.com/office/officeart/2005/8/layout/vList2"/>
    <dgm:cxn modelId="{5ACF5D93-FDAF-400E-AB53-B34065865771}" srcId="{ACF92F6A-BBDA-4F17-A6EE-CFD0958F4B6B}" destId="{2F80DF7E-E46F-443C-97FF-4BFF7AB89E29}" srcOrd="2" destOrd="0" parTransId="{1501BAE5-BBE8-4085-98BB-31591B34BE79}" sibTransId="{82D1985D-D806-43CB-8B89-CC2790E9CB2A}"/>
    <dgm:cxn modelId="{7DE0EA96-879C-C344-A58A-31BA5405996F}" type="presOf" srcId="{E0BABCFB-746B-4955-8059-6D4925EFE821}" destId="{4855F6E4-61F7-8D4C-8D0E-563CC0502DD6}" srcOrd="0" destOrd="1" presId="urn:microsoft.com/office/officeart/2005/8/layout/vList2"/>
    <dgm:cxn modelId="{A1A0C09B-6395-4651-8045-A3EBDF2E50FE}" srcId="{54213290-4CAF-41DB-B788-A9BF059C54B6}" destId="{B5AE41E4-17F0-4E94-9520-2E0FB794493C}" srcOrd="1" destOrd="0" parTransId="{A98047D6-6B1D-4AEE-AA7F-E3884B650701}" sibTransId="{86C4C1F1-5655-4908-8D21-2EE29D190D04}"/>
    <dgm:cxn modelId="{4A9019C3-1C0C-4CD1-85DD-DEC21FD014E2}" srcId="{F9FD68E6-5C2D-44A7-B01F-91EB64FDDD82}" destId="{FABA8497-0CAE-44B6-B617-5388AF726DF4}" srcOrd="0" destOrd="0" parTransId="{0CAC18FD-0320-4166-8A8A-42DE269BF3E6}" sibTransId="{49D78995-2515-4297-9FD5-D04A98E9B567}"/>
    <dgm:cxn modelId="{80840EF3-A895-4F41-B0EC-3E1743A72EC2}" type="presOf" srcId="{4BE130F4-4DD9-4C98-A451-5288E89DEAC9}" destId="{4855F6E4-61F7-8D4C-8D0E-563CC0502DD6}" srcOrd="0" destOrd="0" presId="urn:microsoft.com/office/officeart/2005/8/layout/vList2"/>
    <dgm:cxn modelId="{252E6CF3-9C4A-46C4-98DE-242CFF27434A}" srcId="{ACF92F6A-BBDA-4F17-A6EE-CFD0958F4B6B}" destId="{E0BABCFB-746B-4955-8059-6D4925EFE821}" srcOrd="1" destOrd="0" parTransId="{1837C3CC-7A31-4972-96F0-7B9453E7E887}" sibTransId="{956A0B4D-BF2E-46A3-85B5-00D0B756647D}"/>
    <dgm:cxn modelId="{05CE4858-852C-D04E-A48D-33DBA5D88FF0}" type="presParOf" srcId="{1F1F40E2-13E1-994B-BE33-AA24B55DFB51}" destId="{A6542C56-F739-D94C-B91F-C0F08A336764}" srcOrd="0" destOrd="0" presId="urn:microsoft.com/office/officeart/2005/8/layout/vList2"/>
    <dgm:cxn modelId="{22F3B477-D27E-9343-933B-F49F0AA6DBF9}" type="presParOf" srcId="{1F1F40E2-13E1-994B-BE33-AA24B55DFB51}" destId="{4855F6E4-61F7-8D4C-8D0E-563CC0502DD6}" srcOrd="1" destOrd="0" presId="urn:microsoft.com/office/officeart/2005/8/layout/vList2"/>
    <dgm:cxn modelId="{79CB0025-3303-6648-BB25-107028569824}" type="presParOf" srcId="{1F1F40E2-13E1-994B-BE33-AA24B55DFB51}" destId="{E2CE9B93-EE25-F142-BE81-B751C27724CF}" srcOrd="2" destOrd="0" presId="urn:microsoft.com/office/officeart/2005/8/layout/vList2"/>
    <dgm:cxn modelId="{B0E3BED7-A917-0644-80B1-14E515B104EF}" type="presParOf" srcId="{1F1F40E2-13E1-994B-BE33-AA24B55DFB51}" destId="{9C89DA59-E61D-0846-B2D7-A7035B06B60F}" srcOrd="3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2C72B8A9-32D1-498A-9875-21962EDC34BF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89FF85EF-3CD3-4D9C-9916-3A0EF886D468}">
      <dgm:prSet/>
      <dgm:spPr/>
      <dgm:t>
        <a:bodyPr/>
        <a:lstStyle/>
        <a:p>
          <a:r>
            <a:rPr lang="en-US" dirty="0"/>
            <a:t>Online Class through MSU Brightspace (D2L).</a:t>
          </a:r>
        </a:p>
      </dgm:t>
    </dgm:pt>
    <dgm:pt modelId="{FBA6A110-E81C-4390-9247-701B4CA62720}" type="parTrans" cxnId="{EF41928E-7878-4730-8467-5F284A16769D}">
      <dgm:prSet/>
      <dgm:spPr/>
      <dgm:t>
        <a:bodyPr/>
        <a:lstStyle/>
        <a:p>
          <a:endParaRPr lang="en-US"/>
        </a:p>
      </dgm:t>
    </dgm:pt>
    <dgm:pt modelId="{0A157263-ED83-41AF-A567-E3541CDF7DA9}" type="sibTrans" cxnId="{EF41928E-7878-4730-8467-5F284A16769D}">
      <dgm:prSet/>
      <dgm:spPr/>
      <dgm:t>
        <a:bodyPr/>
        <a:lstStyle/>
        <a:p>
          <a:endParaRPr lang="en-US"/>
        </a:p>
      </dgm:t>
    </dgm:pt>
    <dgm:pt modelId="{2159BE60-1B67-403D-B64B-3B1AC8991D0F}">
      <dgm:prSet/>
      <dgm:spPr/>
      <dgm:t>
        <a:bodyPr/>
        <a:lstStyle/>
        <a:p>
          <a:r>
            <a:rPr lang="en-US" dirty="0"/>
            <a:t>5 module course Montana residents can take for free (Need the free CODE) to register. Anyone can complete the course for $45</a:t>
          </a:r>
        </a:p>
      </dgm:t>
    </dgm:pt>
    <dgm:pt modelId="{4FD04687-A91D-40C7-9C23-3A6030A9ED11}" type="parTrans" cxnId="{89F60670-E7CC-4D2F-8DD3-EA9B1435DF94}">
      <dgm:prSet/>
      <dgm:spPr/>
      <dgm:t>
        <a:bodyPr/>
        <a:lstStyle/>
        <a:p>
          <a:endParaRPr lang="en-US"/>
        </a:p>
      </dgm:t>
    </dgm:pt>
    <dgm:pt modelId="{8E365E70-8C17-4C7D-B9E5-60621EFCFAFA}" type="sibTrans" cxnId="{89F60670-E7CC-4D2F-8DD3-EA9B1435DF94}">
      <dgm:prSet/>
      <dgm:spPr/>
      <dgm:t>
        <a:bodyPr/>
        <a:lstStyle/>
        <a:p>
          <a:endParaRPr lang="en-US"/>
        </a:p>
      </dgm:t>
    </dgm:pt>
    <dgm:pt modelId="{375CC73B-71D3-4AEF-B488-F5F935481AA7}">
      <dgm:prSet/>
      <dgm:spPr/>
      <dgm:t>
        <a:bodyPr/>
        <a:lstStyle/>
        <a:p>
          <a:r>
            <a:rPr lang="en-US"/>
            <a:t>OR</a:t>
          </a:r>
        </a:p>
      </dgm:t>
    </dgm:pt>
    <dgm:pt modelId="{EB0138A7-F0D6-4EDE-8E72-542F3C7B3045}" type="parTrans" cxnId="{13DD7D7A-3353-4A19-9A02-7B5628C4AA06}">
      <dgm:prSet/>
      <dgm:spPr/>
      <dgm:t>
        <a:bodyPr/>
        <a:lstStyle/>
        <a:p>
          <a:endParaRPr lang="en-US"/>
        </a:p>
      </dgm:t>
    </dgm:pt>
    <dgm:pt modelId="{E14C8087-26AD-4DC5-8DC9-75114829ADB7}" type="sibTrans" cxnId="{13DD7D7A-3353-4A19-9A02-7B5628C4AA06}">
      <dgm:prSet/>
      <dgm:spPr/>
      <dgm:t>
        <a:bodyPr/>
        <a:lstStyle/>
        <a:p>
          <a:endParaRPr lang="en-US"/>
        </a:p>
      </dgm:t>
    </dgm:pt>
    <dgm:pt modelId="{D8EE1272-83D1-4D18-BB47-3C5512DAC5DC}">
      <dgm:prSet/>
      <dgm:spPr/>
      <dgm:t>
        <a:bodyPr/>
        <a:lstStyle/>
        <a:p>
          <a:r>
            <a:rPr lang="en-US" dirty="0"/>
            <a:t>Take-home course to complete as a folder packet</a:t>
          </a:r>
        </a:p>
      </dgm:t>
    </dgm:pt>
    <dgm:pt modelId="{2F724530-5450-4A09-9811-54840133B56C}" type="parTrans" cxnId="{4C19E6B2-B488-4AE3-8D25-E6895D977814}">
      <dgm:prSet/>
      <dgm:spPr/>
      <dgm:t>
        <a:bodyPr/>
        <a:lstStyle/>
        <a:p>
          <a:endParaRPr lang="en-US"/>
        </a:p>
      </dgm:t>
    </dgm:pt>
    <dgm:pt modelId="{4A1E5D03-2767-45E1-B1CA-7FD6263D4687}" type="sibTrans" cxnId="{4C19E6B2-B488-4AE3-8D25-E6895D977814}">
      <dgm:prSet/>
      <dgm:spPr/>
      <dgm:t>
        <a:bodyPr/>
        <a:lstStyle/>
        <a:p>
          <a:endParaRPr lang="en-US"/>
        </a:p>
      </dgm:t>
    </dgm:pt>
    <dgm:pt modelId="{7AE396E1-CAE1-4825-B113-A7889A7D4C10}">
      <dgm:prSet/>
      <dgm:spPr/>
      <dgm:t>
        <a:bodyPr/>
        <a:lstStyle/>
        <a:p>
          <a:r>
            <a:rPr lang="en-US" dirty="0"/>
            <a:t>Training for Agents to begin in December 2021</a:t>
          </a:r>
        </a:p>
      </dgm:t>
    </dgm:pt>
    <dgm:pt modelId="{81D4C615-1175-4CFC-A2FC-73313BA63214}" type="parTrans" cxnId="{A0079BB8-E414-456B-BE3A-41A260FD2A72}">
      <dgm:prSet/>
      <dgm:spPr/>
      <dgm:t>
        <a:bodyPr/>
        <a:lstStyle/>
        <a:p>
          <a:endParaRPr lang="en-US"/>
        </a:p>
      </dgm:t>
    </dgm:pt>
    <dgm:pt modelId="{486B96D8-5215-485B-A74D-AC90FE4444C2}" type="sibTrans" cxnId="{A0079BB8-E414-456B-BE3A-41A260FD2A72}">
      <dgm:prSet/>
      <dgm:spPr/>
      <dgm:t>
        <a:bodyPr/>
        <a:lstStyle/>
        <a:p>
          <a:endParaRPr lang="en-US"/>
        </a:p>
      </dgm:t>
    </dgm:pt>
    <dgm:pt modelId="{8213D3F4-5BD8-4F52-BE3D-27548223486D}">
      <dgm:prSet/>
      <dgm:spPr/>
      <dgm:t>
        <a:bodyPr/>
        <a:lstStyle/>
        <a:p>
          <a:r>
            <a:rPr lang="en-US"/>
            <a:t>Host your own educational event on Fall Prevention</a:t>
          </a:r>
        </a:p>
      </dgm:t>
    </dgm:pt>
    <dgm:pt modelId="{D73FA6A1-0828-4769-9321-4125E85683E3}" type="parTrans" cxnId="{D482AB6C-C7AF-45C6-8336-30AFCB7CC210}">
      <dgm:prSet/>
      <dgm:spPr/>
      <dgm:t>
        <a:bodyPr/>
        <a:lstStyle/>
        <a:p>
          <a:endParaRPr lang="en-US"/>
        </a:p>
      </dgm:t>
    </dgm:pt>
    <dgm:pt modelId="{AB0781A8-9D07-4DD4-8B71-5153DB5248DD}" type="sibTrans" cxnId="{D482AB6C-C7AF-45C6-8336-30AFCB7CC210}">
      <dgm:prSet/>
      <dgm:spPr/>
      <dgm:t>
        <a:bodyPr/>
        <a:lstStyle/>
        <a:p>
          <a:endParaRPr lang="en-US"/>
        </a:p>
      </dgm:t>
    </dgm:pt>
    <dgm:pt modelId="{F87F34C6-078D-4802-B58E-CAF046C8621B}">
      <dgm:prSet/>
      <dgm:spPr/>
      <dgm:t>
        <a:bodyPr/>
        <a:lstStyle/>
        <a:p>
          <a:r>
            <a:rPr lang="en-US"/>
            <a:t>Virtual or In-Person</a:t>
          </a:r>
        </a:p>
      </dgm:t>
    </dgm:pt>
    <dgm:pt modelId="{5AFCC898-4DCA-475F-93E7-73586EF956B6}" type="parTrans" cxnId="{BEA42457-6E7D-4D3A-9152-3AEB9B783FE4}">
      <dgm:prSet/>
      <dgm:spPr/>
      <dgm:t>
        <a:bodyPr/>
        <a:lstStyle/>
        <a:p>
          <a:endParaRPr lang="en-US"/>
        </a:p>
      </dgm:t>
    </dgm:pt>
    <dgm:pt modelId="{94DE04B7-423B-4085-831A-DDDA56FEB2BA}" type="sibTrans" cxnId="{BEA42457-6E7D-4D3A-9152-3AEB9B783FE4}">
      <dgm:prSet/>
      <dgm:spPr/>
      <dgm:t>
        <a:bodyPr/>
        <a:lstStyle/>
        <a:p>
          <a:endParaRPr lang="en-US"/>
        </a:p>
      </dgm:t>
    </dgm:pt>
    <dgm:pt modelId="{399171DC-B083-4AFD-AF12-C74CFC278F51}">
      <dgm:prSet/>
      <dgm:spPr/>
      <dgm:t>
        <a:bodyPr/>
        <a:lstStyle/>
        <a:p>
          <a:r>
            <a:rPr lang="en-US" dirty="0"/>
            <a:t>Sets the stage for aging in place education program</a:t>
          </a:r>
        </a:p>
      </dgm:t>
    </dgm:pt>
    <dgm:pt modelId="{208E6D88-25AF-496A-81E6-A1FF9BED1707}" type="parTrans" cxnId="{F2ADFAB1-1DE8-4BE3-8F58-31C88FCF6195}">
      <dgm:prSet/>
      <dgm:spPr/>
      <dgm:t>
        <a:bodyPr/>
        <a:lstStyle/>
        <a:p>
          <a:endParaRPr lang="en-US"/>
        </a:p>
      </dgm:t>
    </dgm:pt>
    <dgm:pt modelId="{8457E04F-467F-4AE3-A7CB-B73D3B894135}" type="sibTrans" cxnId="{F2ADFAB1-1DE8-4BE3-8F58-31C88FCF6195}">
      <dgm:prSet/>
      <dgm:spPr/>
      <dgm:t>
        <a:bodyPr/>
        <a:lstStyle/>
        <a:p>
          <a:endParaRPr lang="en-US"/>
        </a:p>
      </dgm:t>
    </dgm:pt>
    <dgm:pt modelId="{1A487554-4B0A-4DDC-B235-D80A4E3EF182}">
      <dgm:prSet/>
      <dgm:spPr/>
      <dgm:t>
        <a:bodyPr/>
        <a:lstStyle/>
        <a:p>
          <a:r>
            <a:rPr lang="en-US"/>
            <a:t>Train how to use the Brightspace (D2L) platform</a:t>
          </a:r>
        </a:p>
      </dgm:t>
    </dgm:pt>
    <dgm:pt modelId="{C374949B-DA0A-41BB-B9A7-646174F806AA}" type="parTrans" cxnId="{123B9F6C-3FAE-40B0-BE07-14DB5763EA93}">
      <dgm:prSet/>
      <dgm:spPr/>
      <dgm:t>
        <a:bodyPr/>
        <a:lstStyle/>
        <a:p>
          <a:endParaRPr lang="en-US"/>
        </a:p>
      </dgm:t>
    </dgm:pt>
    <dgm:pt modelId="{3ED1BE99-4146-4C57-8E48-8A5E36B7116A}" type="sibTrans" cxnId="{123B9F6C-3FAE-40B0-BE07-14DB5763EA93}">
      <dgm:prSet/>
      <dgm:spPr/>
      <dgm:t>
        <a:bodyPr/>
        <a:lstStyle/>
        <a:p>
          <a:endParaRPr lang="en-US"/>
        </a:p>
      </dgm:t>
    </dgm:pt>
    <dgm:pt modelId="{38E3259B-DF6F-4802-9FD8-BA16590E0D9E}">
      <dgm:prSet/>
      <dgm:spPr/>
      <dgm:t>
        <a:bodyPr/>
        <a:lstStyle/>
        <a:p>
          <a:r>
            <a:rPr lang="en-US" dirty="0"/>
            <a:t>Create local resources to distribute </a:t>
          </a:r>
        </a:p>
      </dgm:t>
    </dgm:pt>
    <dgm:pt modelId="{FB2F7AD9-6D65-4157-9902-433C96BDCA2A}" type="parTrans" cxnId="{1399A90D-D952-4C79-86FA-E8367FC38E18}">
      <dgm:prSet/>
      <dgm:spPr/>
      <dgm:t>
        <a:bodyPr/>
        <a:lstStyle/>
        <a:p>
          <a:endParaRPr lang="en-US"/>
        </a:p>
      </dgm:t>
    </dgm:pt>
    <dgm:pt modelId="{A18EC4F5-BED2-4E77-83FE-035AC2C7F9DF}" type="sibTrans" cxnId="{1399A90D-D952-4C79-86FA-E8367FC38E18}">
      <dgm:prSet/>
      <dgm:spPr/>
      <dgm:t>
        <a:bodyPr/>
        <a:lstStyle/>
        <a:p>
          <a:endParaRPr lang="en-US"/>
        </a:p>
      </dgm:t>
    </dgm:pt>
    <dgm:pt modelId="{1DC2B0B2-E644-1442-B22C-A3D0ACA5AA22}">
      <dgm:prSet/>
      <dgm:spPr/>
      <dgm:t>
        <a:bodyPr/>
        <a:lstStyle/>
        <a:p>
          <a:r>
            <a:rPr lang="en-US" dirty="0"/>
            <a:t>Identify local resources to assist with home modifications</a:t>
          </a:r>
        </a:p>
      </dgm:t>
    </dgm:pt>
    <dgm:pt modelId="{4548E85D-2155-E248-B960-127DBAE3BAB5}" type="parTrans" cxnId="{D5D62C48-73C3-E84F-A65B-91F3432070D6}">
      <dgm:prSet/>
      <dgm:spPr/>
      <dgm:t>
        <a:bodyPr/>
        <a:lstStyle/>
        <a:p>
          <a:endParaRPr lang="en-US"/>
        </a:p>
      </dgm:t>
    </dgm:pt>
    <dgm:pt modelId="{D7D93BBD-E3AB-B248-BE7D-72D25AE1E706}" type="sibTrans" cxnId="{D5D62C48-73C3-E84F-A65B-91F3432070D6}">
      <dgm:prSet/>
      <dgm:spPr/>
      <dgm:t>
        <a:bodyPr/>
        <a:lstStyle/>
        <a:p>
          <a:endParaRPr lang="en-US"/>
        </a:p>
      </dgm:t>
    </dgm:pt>
    <dgm:pt modelId="{FAC9E109-F106-EA43-9C92-164E0AFE995F}">
      <dgm:prSet/>
      <dgm:spPr/>
      <dgm:t>
        <a:bodyPr/>
        <a:lstStyle/>
        <a:p>
          <a:r>
            <a:rPr lang="en-US" dirty="0"/>
            <a:t>OR</a:t>
          </a:r>
        </a:p>
      </dgm:t>
    </dgm:pt>
    <dgm:pt modelId="{E649BA6B-F1EB-F34D-9E65-B271B14E286B}" type="parTrans" cxnId="{CF8CD952-EE45-9A47-A8F8-408F754D200A}">
      <dgm:prSet/>
      <dgm:spPr/>
      <dgm:t>
        <a:bodyPr/>
        <a:lstStyle/>
        <a:p>
          <a:endParaRPr lang="en-US"/>
        </a:p>
      </dgm:t>
    </dgm:pt>
    <dgm:pt modelId="{11803BB5-F471-2642-8FBE-CA7D4D0169E6}" type="sibTrans" cxnId="{CF8CD952-EE45-9A47-A8F8-408F754D200A}">
      <dgm:prSet/>
      <dgm:spPr/>
      <dgm:t>
        <a:bodyPr/>
        <a:lstStyle/>
        <a:p>
          <a:endParaRPr lang="en-US"/>
        </a:p>
      </dgm:t>
    </dgm:pt>
    <dgm:pt modelId="{DC3EC7DA-8DF1-0B48-B3BA-C792A9428D00}">
      <dgm:prSet/>
      <dgm:spPr/>
      <dgm:t>
        <a:bodyPr/>
        <a:lstStyle/>
        <a:p>
          <a:r>
            <a:rPr lang="en-US" dirty="0"/>
            <a:t>4-5 Week Workshop in your office</a:t>
          </a:r>
        </a:p>
      </dgm:t>
    </dgm:pt>
    <dgm:pt modelId="{E868C076-AD75-F646-AC5E-80C1C500FA2A}" type="parTrans" cxnId="{F2E9DF8C-6893-784C-9504-E5E2F81C65DE}">
      <dgm:prSet/>
      <dgm:spPr/>
      <dgm:t>
        <a:bodyPr/>
        <a:lstStyle/>
        <a:p>
          <a:endParaRPr lang="en-US"/>
        </a:p>
      </dgm:t>
    </dgm:pt>
    <dgm:pt modelId="{C58D3C8B-20A3-D94D-8E0F-015E6A20DFE7}" type="sibTrans" cxnId="{F2E9DF8C-6893-784C-9504-E5E2F81C65DE}">
      <dgm:prSet/>
      <dgm:spPr/>
      <dgm:t>
        <a:bodyPr/>
        <a:lstStyle/>
        <a:p>
          <a:endParaRPr lang="en-US"/>
        </a:p>
      </dgm:t>
    </dgm:pt>
    <dgm:pt modelId="{1E258C4A-F5B3-404D-A198-EAD7798F65D0}" type="pres">
      <dgm:prSet presAssocID="{2C72B8A9-32D1-498A-9875-21962EDC34BF}" presName="linear" presStyleCnt="0">
        <dgm:presLayoutVars>
          <dgm:animLvl val="lvl"/>
          <dgm:resizeHandles val="exact"/>
        </dgm:presLayoutVars>
      </dgm:prSet>
      <dgm:spPr/>
    </dgm:pt>
    <dgm:pt modelId="{8AF79948-4293-1B48-86AE-814EFA25B64F}" type="pres">
      <dgm:prSet presAssocID="{89FF85EF-3CD3-4D9C-9916-3A0EF886D468}" presName="parentText" presStyleLbl="node1" presStyleIdx="0" presStyleCnt="2">
        <dgm:presLayoutVars>
          <dgm:chMax val="0"/>
          <dgm:bulletEnabled val="1"/>
        </dgm:presLayoutVars>
      </dgm:prSet>
      <dgm:spPr/>
    </dgm:pt>
    <dgm:pt modelId="{D5D38A96-ABE7-6E4D-8596-A3C291043C2D}" type="pres">
      <dgm:prSet presAssocID="{89FF85EF-3CD3-4D9C-9916-3A0EF886D468}" presName="childText" presStyleLbl="revTx" presStyleIdx="0" presStyleCnt="2">
        <dgm:presLayoutVars>
          <dgm:bulletEnabled val="1"/>
        </dgm:presLayoutVars>
      </dgm:prSet>
      <dgm:spPr/>
    </dgm:pt>
    <dgm:pt modelId="{1791985D-7F7E-E942-9384-B6362845EAE8}" type="pres">
      <dgm:prSet presAssocID="{7AE396E1-CAE1-4825-B113-A7889A7D4C10}" presName="parentText" presStyleLbl="node1" presStyleIdx="1" presStyleCnt="2">
        <dgm:presLayoutVars>
          <dgm:chMax val="0"/>
          <dgm:bulletEnabled val="1"/>
        </dgm:presLayoutVars>
      </dgm:prSet>
      <dgm:spPr/>
    </dgm:pt>
    <dgm:pt modelId="{D8D74C9C-2C6F-F343-B4FC-626C8C7682E5}" type="pres">
      <dgm:prSet presAssocID="{7AE396E1-CAE1-4825-B113-A7889A7D4C10}" presName="childText" presStyleLbl="revTx" presStyleIdx="1" presStyleCnt="2" custScaleY="125863">
        <dgm:presLayoutVars>
          <dgm:bulletEnabled val="1"/>
        </dgm:presLayoutVars>
      </dgm:prSet>
      <dgm:spPr/>
    </dgm:pt>
  </dgm:ptLst>
  <dgm:cxnLst>
    <dgm:cxn modelId="{1D16FC00-0E32-DA42-AB62-319BDE654ADD}" type="presOf" srcId="{DC3EC7DA-8DF1-0B48-B3BA-C792A9428D00}" destId="{D5D38A96-ABE7-6E4D-8596-A3C291043C2D}" srcOrd="0" destOrd="4" presId="urn:microsoft.com/office/officeart/2005/8/layout/vList2"/>
    <dgm:cxn modelId="{1399A90D-D952-4C79-86FA-E8367FC38E18}" srcId="{7AE396E1-CAE1-4825-B113-A7889A7D4C10}" destId="{38E3259B-DF6F-4802-9FD8-BA16590E0D9E}" srcOrd="3" destOrd="0" parTransId="{FB2F7AD9-6D65-4157-9902-433C96BDCA2A}" sibTransId="{A18EC4F5-BED2-4E77-83FE-035AC2C7F9DF}"/>
    <dgm:cxn modelId="{BFB9B72E-EC52-6F4C-B4F2-5C6872D83C8C}" type="presOf" srcId="{38E3259B-DF6F-4802-9FD8-BA16590E0D9E}" destId="{D8D74C9C-2C6F-F343-B4FC-626C8C7682E5}" srcOrd="0" destOrd="4" presId="urn:microsoft.com/office/officeart/2005/8/layout/vList2"/>
    <dgm:cxn modelId="{5601DB34-BCE7-B042-8AB5-63A3DC488788}" type="presOf" srcId="{2C72B8A9-32D1-498A-9875-21962EDC34BF}" destId="{1E258C4A-F5B3-404D-A198-EAD7798F65D0}" srcOrd="0" destOrd="0" presId="urn:microsoft.com/office/officeart/2005/8/layout/vList2"/>
    <dgm:cxn modelId="{D5D62C48-73C3-E84F-A65B-91F3432070D6}" srcId="{7AE396E1-CAE1-4825-B113-A7889A7D4C10}" destId="{1DC2B0B2-E644-1442-B22C-A3D0ACA5AA22}" srcOrd="4" destOrd="0" parTransId="{4548E85D-2155-E248-B960-127DBAE3BAB5}" sibTransId="{D7D93BBD-E3AB-B248-BE7D-72D25AE1E706}"/>
    <dgm:cxn modelId="{CF8CD952-EE45-9A47-A8F8-408F754D200A}" srcId="{89FF85EF-3CD3-4D9C-9916-3A0EF886D468}" destId="{FAC9E109-F106-EA43-9C92-164E0AFE995F}" srcOrd="3" destOrd="0" parTransId="{E649BA6B-F1EB-F34D-9E65-B271B14E286B}" sibTransId="{11803BB5-F471-2642-8FBE-CA7D4D0169E6}"/>
    <dgm:cxn modelId="{41B18255-E54C-EC4E-A38B-A44FB99120E8}" type="presOf" srcId="{8213D3F4-5BD8-4F52-BE3D-27548223486D}" destId="{D8D74C9C-2C6F-F343-B4FC-626C8C7682E5}" srcOrd="0" destOrd="0" presId="urn:microsoft.com/office/officeart/2005/8/layout/vList2"/>
    <dgm:cxn modelId="{BEA42457-6E7D-4D3A-9152-3AEB9B783FE4}" srcId="{8213D3F4-5BD8-4F52-BE3D-27548223486D}" destId="{F87F34C6-078D-4802-B58E-CAF046C8621B}" srcOrd="0" destOrd="0" parTransId="{5AFCC898-4DCA-475F-93E7-73586EF956B6}" sibTransId="{94DE04B7-423B-4085-831A-DDDA56FEB2BA}"/>
    <dgm:cxn modelId="{459CBE5C-E16E-A645-8DB2-9B47AF14B251}" type="presOf" srcId="{1A487554-4B0A-4DDC-B235-D80A4E3EF182}" destId="{D8D74C9C-2C6F-F343-B4FC-626C8C7682E5}" srcOrd="0" destOrd="3" presId="urn:microsoft.com/office/officeart/2005/8/layout/vList2"/>
    <dgm:cxn modelId="{D6EA0667-EA57-0E40-B984-61B3E0CF6A0B}" type="presOf" srcId="{89FF85EF-3CD3-4D9C-9916-3A0EF886D468}" destId="{8AF79948-4293-1B48-86AE-814EFA25B64F}" srcOrd="0" destOrd="0" presId="urn:microsoft.com/office/officeart/2005/8/layout/vList2"/>
    <dgm:cxn modelId="{B07AB067-21AA-B34C-A0AD-96564BD7BA7E}" type="presOf" srcId="{FAC9E109-F106-EA43-9C92-164E0AFE995F}" destId="{D5D38A96-ABE7-6E4D-8596-A3C291043C2D}" srcOrd="0" destOrd="3" presId="urn:microsoft.com/office/officeart/2005/8/layout/vList2"/>
    <dgm:cxn modelId="{123B9F6C-3FAE-40B0-BE07-14DB5763EA93}" srcId="{7AE396E1-CAE1-4825-B113-A7889A7D4C10}" destId="{1A487554-4B0A-4DDC-B235-D80A4E3EF182}" srcOrd="2" destOrd="0" parTransId="{C374949B-DA0A-41BB-B9A7-646174F806AA}" sibTransId="{3ED1BE99-4146-4C57-8E48-8A5E36B7116A}"/>
    <dgm:cxn modelId="{D482AB6C-C7AF-45C6-8336-30AFCB7CC210}" srcId="{7AE396E1-CAE1-4825-B113-A7889A7D4C10}" destId="{8213D3F4-5BD8-4F52-BE3D-27548223486D}" srcOrd="0" destOrd="0" parTransId="{D73FA6A1-0828-4769-9321-4125E85683E3}" sibTransId="{AB0781A8-9D07-4DD4-8B71-5153DB5248DD}"/>
    <dgm:cxn modelId="{89F60670-E7CC-4D2F-8DD3-EA9B1435DF94}" srcId="{89FF85EF-3CD3-4D9C-9916-3A0EF886D468}" destId="{2159BE60-1B67-403D-B64B-3B1AC8991D0F}" srcOrd="0" destOrd="0" parTransId="{4FD04687-A91D-40C7-9C23-3A6030A9ED11}" sibTransId="{8E365E70-8C17-4C7D-B9E5-60621EFCFAFA}"/>
    <dgm:cxn modelId="{13DD7D7A-3353-4A19-9A02-7B5628C4AA06}" srcId="{89FF85EF-3CD3-4D9C-9916-3A0EF886D468}" destId="{375CC73B-71D3-4AEF-B488-F5F935481AA7}" srcOrd="1" destOrd="0" parTransId="{EB0138A7-F0D6-4EDE-8E72-542F3C7B3045}" sibTransId="{E14C8087-26AD-4DC5-8DC9-75114829ADB7}"/>
    <dgm:cxn modelId="{F2E9DF8C-6893-784C-9504-E5E2F81C65DE}" srcId="{89FF85EF-3CD3-4D9C-9916-3A0EF886D468}" destId="{DC3EC7DA-8DF1-0B48-B3BA-C792A9428D00}" srcOrd="4" destOrd="0" parTransId="{E868C076-AD75-F646-AC5E-80C1C500FA2A}" sibTransId="{C58D3C8B-20A3-D94D-8E0F-015E6A20DFE7}"/>
    <dgm:cxn modelId="{EF41928E-7878-4730-8467-5F284A16769D}" srcId="{2C72B8A9-32D1-498A-9875-21962EDC34BF}" destId="{89FF85EF-3CD3-4D9C-9916-3A0EF886D468}" srcOrd="0" destOrd="0" parTransId="{FBA6A110-E81C-4390-9247-701B4CA62720}" sibTransId="{0A157263-ED83-41AF-A567-E3541CDF7DA9}"/>
    <dgm:cxn modelId="{F7AD9397-D783-7C40-A4B7-02A7A5A90EE2}" type="presOf" srcId="{1DC2B0B2-E644-1442-B22C-A3D0ACA5AA22}" destId="{D8D74C9C-2C6F-F343-B4FC-626C8C7682E5}" srcOrd="0" destOrd="5" presId="urn:microsoft.com/office/officeart/2005/8/layout/vList2"/>
    <dgm:cxn modelId="{DFDDB2B0-A5D3-384F-83A1-0F7C57DD25D5}" type="presOf" srcId="{D8EE1272-83D1-4D18-BB47-3C5512DAC5DC}" destId="{D5D38A96-ABE7-6E4D-8596-A3C291043C2D}" srcOrd="0" destOrd="2" presId="urn:microsoft.com/office/officeart/2005/8/layout/vList2"/>
    <dgm:cxn modelId="{F2ADFAB1-1DE8-4BE3-8F58-31C88FCF6195}" srcId="{7AE396E1-CAE1-4825-B113-A7889A7D4C10}" destId="{399171DC-B083-4AFD-AF12-C74CFC278F51}" srcOrd="1" destOrd="0" parTransId="{208E6D88-25AF-496A-81E6-A1FF9BED1707}" sibTransId="{8457E04F-467F-4AE3-A7CB-B73D3B894135}"/>
    <dgm:cxn modelId="{4C19E6B2-B488-4AE3-8D25-E6895D977814}" srcId="{89FF85EF-3CD3-4D9C-9916-3A0EF886D468}" destId="{D8EE1272-83D1-4D18-BB47-3C5512DAC5DC}" srcOrd="2" destOrd="0" parTransId="{2F724530-5450-4A09-9811-54840133B56C}" sibTransId="{4A1E5D03-2767-45E1-B1CA-7FD6263D4687}"/>
    <dgm:cxn modelId="{A0079BB8-E414-456B-BE3A-41A260FD2A72}" srcId="{2C72B8A9-32D1-498A-9875-21962EDC34BF}" destId="{7AE396E1-CAE1-4825-B113-A7889A7D4C10}" srcOrd="1" destOrd="0" parTransId="{81D4C615-1175-4CFC-A2FC-73313BA63214}" sibTransId="{486B96D8-5215-485B-A74D-AC90FE4444C2}"/>
    <dgm:cxn modelId="{5DC751CA-1BFD-6147-95AF-E66696128550}" type="presOf" srcId="{7AE396E1-CAE1-4825-B113-A7889A7D4C10}" destId="{1791985D-7F7E-E942-9384-B6362845EAE8}" srcOrd="0" destOrd="0" presId="urn:microsoft.com/office/officeart/2005/8/layout/vList2"/>
    <dgm:cxn modelId="{C0DBA9CB-F870-F140-91C4-A842029F62FC}" type="presOf" srcId="{2159BE60-1B67-403D-B64B-3B1AC8991D0F}" destId="{D5D38A96-ABE7-6E4D-8596-A3C291043C2D}" srcOrd="0" destOrd="0" presId="urn:microsoft.com/office/officeart/2005/8/layout/vList2"/>
    <dgm:cxn modelId="{EB89B5CC-820D-7F4F-B952-DF6A73EDAF5C}" type="presOf" srcId="{399171DC-B083-4AFD-AF12-C74CFC278F51}" destId="{D8D74C9C-2C6F-F343-B4FC-626C8C7682E5}" srcOrd="0" destOrd="2" presId="urn:microsoft.com/office/officeart/2005/8/layout/vList2"/>
    <dgm:cxn modelId="{F28525E4-B76D-8946-9A28-40AF3564D377}" type="presOf" srcId="{375CC73B-71D3-4AEF-B488-F5F935481AA7}" destId="{D5D38A96-ABE7-6E4D-8596-A3C291043C2D}" srcOrd="0" destOrd="1" presId="urn:microsoft.com/office/officeart/2005/8/layout/vList2"/>
    <dgm:cxn modelId="{B9A2F0EF-6BCE-104D-986C-D3748E9E25DB}" type="presOf" srcId="{F87F34C6-078D-4802-B58E-CAF046C8621B}" destId="{D8D74C9C-2C6F-F343-B4FC-626C8C7682E5}" srcOrd="0" destOrd="1" presId="urn:microsoft.com/office/officeart/2005/8/layout/vList2"/>
    <dgm:cxn modelId="{FFE84C61-FAB8-144B-BF54-3889EABCFE5D}" type="presParOf" srcId="{1E258C4A-F5B3-404D-A198-EAD7798F65D0}" destId="{8AF79948-4293-1B48-86AE-814EFA25B64F}" srcOrd="0" destOrd="0" presId="urn:microsoft.com/office/officeart/2005/8/layout/vList2"/>
    <dgm:cxn modelId="{7241E796-6E81-7447-9049-6D7956E3C9BE}" type="presParOf" srcId="{1E258C4A-F5B3-404D-A198-EAD7798F65D0}" destId="{D5D38A96-ABE7-6E4D-8596-A3C291043C2D}" srcOrd="1" destOrd="0" presId="urn:microsoft.com/office/officeart/2005/8/layout/vList2"/>
    <dgm:cxn modelId="{35C59844-D873-E148-BCA2-82406AD0540B}" type="presParOf" srcId="{1E258C4A-F5B3-404D-A198-EAD7798F65D0}" destId="{1791985D-7F7E-E942-9384-B6362845EAE8}" srcOrd="2" destOrd="0" presId="urn:microsoft.com/office/officeart/2005/8/layout/vList2"/>
    <dgm:cxn modelId="{6262F2C9-5B8B-7945-AF61-AEDD434B842D}" type="presParOf" srcId="{1E258C4A-F5B3-404D-A198-EAD7798F65D0}" destId="{D8D74C9C-2C6F-F343-B4FC-626C8C7682E5}" srcOrd="3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EA169AE-3A71-3A4F-A0BD-ECCF5BFE85E2}">
      <dsp:nvSpPr>
        <dsp:cNvPr id="0" name=""/>
        <dsp:cNvSpPr/>
      </dsp:nvSpPr>
      <dsp:spPr>
        <a:xfrm>
          <a:off x="0" y="731581"/>
          <a:ext cx="6263640" cy="1143035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 dirty="0"/>
            <a:t>A fall in the home/outdoors</a:t>
          </a:r>
        </a:p>
      </dsp:txBody>
      <dsp:txXfrm>
        <a:off x="55798" y="787379"/>
        <a:ext cx="6152044" cy="1031439"/>
      </dsp:txXfrm>
    </dsp:sp>
    <dsp:sp modelId="{E2DF62BB-CCE6-2E4A-A27A-C80075D5C4ED}">
      <dsp:nvSpPr>
        <dsp:cNvPr id="0" name=""/>
        <dsp:cNvSpPr/>
      </dsp:nvSpPr>
      <dsp:spPr>
        <a:xfrm>
          <a:off x="0" y="1946616"/>
          <a:ext cx="6263640" cy="1143035"/>
        </a:xfrm>
        <a:prstGeom prst="roundRect">
          <a:avLst/>
        </a:prstGeom>
        <a:solidFill>
          <a:schemeClr val="accent5">
            <a:hueOff val="-2252848"/>
            <a:satOff val="-5806"/>
            <a:lumOff val="-392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 dirty="0"/>
            <a:t>Chronic Illness or disease and ADL’s.</a:t>
          </a:r>
        </a:p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 dirty="0"/>
            <a:t>(Activities of Daily Living (ADL)</a:t>
          </a:r>
        </a:p>
      </dsp:txBody>
      <dsp:txXfrm>
        <a:off x="55798" y="2002414"/>
        <a:ext cx="6152044" cy="1031439"/>
      </dsp:txXfrm>
    </dsp:sp>
    <dsp:sp modelId="{87D183F8-990F-AE45-B1D5-18F4D28645DD}">
      <dsp:nvSpPr>
        <dsp:cNvPr id="0" name=""/>
        <dsp:cNvSpPr/>
      </dsp:nvSpPr>
      <dsp:spPr>
        <a:xfrm>
          <a:off x="0" y="3089652"/>
          <a:ext cx="6263640" cy="414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8871" tIns="31750" rIns="177800" bIns="3175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2000" kern="1200" dirty="0" err="1"/>
            <a:t>Alz</a:t>
          </a:r>
          <a:r>
            <a:rPr lang="en-US" sz="2000" kern="1200" dirty="0"/>
            <a:t> or Dementia</a:t>
          </a:r>
        </a:p>
      </dsp:txBody>
      <dsp:txXfrm>
        <a:off x="0" y="3089652"/>
        <a:ext cx="6263640" cy="414000"/>
      </dsp:txXfrm>
    </dsp:sp>
    <dsp:sp modelId="{D34FA7E5-D838-0F41-9F3F-A933F979B0F3}">
      <dsp:nvSpPr>
        <dsp:cNvPr id="0" name=""/>
        <dsp:cNvSpPr/>
      </dsp:nvSpPr>
      <dsp:spPr>
        <a:xfrm>
          <a:off x="0" y="3503652"/>
          <a:ext cx="6263640" cy="1143035"/>
        </a:xfrm>
        <a:prstGeom prst="roundRect">
          <a:avLst/>
        </a:prstGeom>
        <a:solidFill>
          <a:schemeClr val="accent5">
            <a:hueOff val="-4505695"/>
            <a:satOff val="-11613"/>
            <a:lumOff val="-784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 dirty="0"/>
            <a:t>Unable to navigate/care for home</a:t>
          </a:r>
        </a:p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 dirty="0"/>
            <a:t>(Instrumental Activities of Daily Living (IADL’s)</a:t>
          </a:r>
        </a:p>
      </dsp:txBody>
      <dsp:txXfrm>
        <a:off x="55798" y="3559450"/>
        <a:ext cx="6152044" cy="1031439"/>
      </dsp:txXfrm>
    </dsp:sp>
    <dsp:sp modelId="{3FAA36E2-DABC-444F-885A-59B10CCFABFE}">
      <dsp:nvSpPr>
        <dsp:cNvPr id="0" name=""/>
        <dsp:cNvSpPr/>
      </dsp:nvSpPr>
      <dsp:spPr>
        <a:xfrm>
          <a:off x="0" y="4718687"/>
          <a:ext cx="6263640" cy="1143035"/>
        </a:xfrm>
        <a:prstGeom prst="roundRect">
          <a:avLst/>
        </a:prstGeom>
        <a:solidFill>
          <a:schemeClr val="accent5">
            <a:hueOff val="-6758543"/>
            <a:satOff val="-17419"/>
            <a:lumOff val="-1176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/>
            <a:t>Choice</a:t>
          </a:r>
        </a:p>
      </dsp:txBody>
      <dsp:txXfrm>
        <a:off x="55798" y="4774485"/>
        <a:ext cx="6152044" cy="1031439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A18E563-0C69-4845-93FD-F76E9D0A936F}">
      <dsp:nvSpPr>
        <dsp:cNvPr id="0" name=""/>
        <dsp:cNvSpPr/>
      </dsp:nvSpPr>
      <dsp:spPr>
        <a:xfrm>
          <a:off x="0" y="4726615"/>
          <a:ext cx="1565910" cy="775440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1368" tIns="184912" rIns="111368" bIns="184912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kern="1200"/>
            <a:t>Befriend</a:t>
          </a:r>
        </a:p>
      </dsp:txBody>
      <dsp:txXfrm>
        <a:off x="0" y="4726615"/>
        <a:ext cx="1565910" cy="775440"/>
      </dsp:txXfrm>
    </dsp:sp>
    <dsp:sp modelId="{8D49D1E6-9128-8E4A-80E7-CF7A1B4A170D}">
      <dsp:nvSpPr>
        <dsp:cNvPr id="0" name=""/>
        <dsp:cNvSpPr/>
      </dsp:nvSpPr>
      <dsp:spPr>
        <a:xfrm>
          <a:off x="1565909" y="4726615"/>
          <a:ext cx="4697730" cy="775440"/>
        </a:xfrm>
        <a:prstGeom prst="rect">
          <a:avLst/>
        </a:prstGeom>
        <a:solidFill>
          <a:schemeClr val="accent5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5292" tIns="228600" rIns="95292" bIns="22860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/>
            <a:t>Befriend Technology</a:t>
          </a:r>
        </a:p>
      </dsp:txBody>
      <dsp:txXfrm>
        <a:off x="1565909" y="4726615"/>
        <a:ext cx="4697730" cy="775440"/>
      </dsp:txXfrm>
    </dsp:sp>
    <dsp:sp modelId="{3A072E85-8B86-0F43-8866-32DBC5C858A8}">
      <dsp:nvSpPr>
        <dsp:cNvPr id="0" name=""/>
        <dsp:cNvSpPr/>
      </dsp:nvSpPr>
      <dsp:spPr>
        <a:xfrm rot="10800000">
          <a:off x="0" y="3545619"/>
          <a:ext cx="1565910" cy="1192627"/>
        </a:xfrm>
        <a:prstGeom prst="upArrowCallout">
          <a:avLst>
            <a:gd name="adj1" fmla="val 5000"/>
            <a:gd name="adj2" fmla="val 10000"/>
            <a:gd name="adj3" fmla="val 15000"/>
            <a:gd name="adj4" fmla="val 64977"/>
          </a:avLst>
        </a:prstGeom>
        <a:solidFill>
          <a:schemeClr val="accent5">
            <a:hueOff val="-1689636"/>
            <a:satOff val="-4355"/>
            <a:lumOff val="-2941"/>
            <a:alphaOff val="0"/>
          </a:schemeClr>
        </a:solidFill>
        <a:ln w="12700" cap="flat" cmpd="sng" algn="ctr">
          <a:solidFill>
            <a:schemeClr val="accent5">
              <a:hueOff val="-1689636"/>
              <a:satOff val="-4355"/>
              <a:lumOff val="-2941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1368" tIns="184912" rIns="111368" bIns="184912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kern="1200"/>
            <a:t>Create</a:t>
          </a:r>
        </a:p>
      </dsp:txBody>
      <dsp:txXfrm rot="-10800000">
        <a:off x="0" y="3545619"/>
        <a:ext cx="1565910" cy="775208"/>
      </dsp:txXfrm>
    </dsp:sp>
    <dsp:sp modelId="{9C014D6B-59AE-D149-9782-CD013B1C12ED}">
      <dsp:nvSpPr>
        <dsp:cNvPr id="0" name=""/>
        <dsp:cNvSpPr/>
      </dsp:nvSpPr>
      <dsp:spPr>
        <a:xfrm>
          <a:off x="1565909" y="3545619"/>
          <a:ext cx="4697730" cy="775208"/>
        </a:xfrm>
        <a:prstGeom prst="rect">
          <a:avLst/>
        </a:prstGeom>
        <a:solidFill>
          <a:schemeClr val="accent5">
            <a:tint val="40000"/>
            <a:alpha val="90000"/>
            <a:hueOff val="-1684941"/>
            <a:satOff val="-5708"/>
            <a:lumOff val="-732"/>
            <a:alphaOff val="0"/>
          </a:schemeClr>
        </a:solidFill>
        <a:ln w="12700" cap="flat" cmpd="sng" algn="ctr">
          <a:solidFill>
            <a:schemeClr val="accent5">
              <a:tint val="40000"/>
              <a:alpha val="90000"/>
              <a:hueOff val="-1684941"/>
              <a:satOff val="-5708"/>
              <a:lumOff val="-732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5292" tIns="228600" rIns="95292" bIns="22860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/>
            <a:t>Create a Plan for Care</a:t>
          </a:r>
        </a:p>
      </dsp:txBody>
      <dsp:txXfrm>
        <a:off x="1565909" y="3545619"/>
        <a:ext cx="4697730" cy="775208"/>
      </dsp:txXfrm>
    </dsp:sp>
    <dsp:sp modelId="{79C5C40B-8A7B-564F-BAB2-DBA3917299A3}">
      <dsp:nvSpPr>
        <dsp:cNvPr id="0" name=""/>
        <dsp:cNvSpPr/>
      </dsp:nvSpPr>
      <dsp:spPr>
        <a:xfrm rot="10800000">
          <a:off x="0" y="2364623"/>
          <a:ext cx="1565910" cy="1192627"/>
        </a:xfrm>
        <a:prstGeom prst="upArrowCallout">
          <a:avLst>
            <a:gd name="adj1" fmla="val 5000"/>
            <a:gd name="adj2" fmla="val 10000"/>
            <a:gd name="adj3" fmla="val 15000"/>
            <a:gd name="adj4" fmla="val 64977"/>
          </a:avLst>
        </a:prstGeom>
        <a:solidFill>
          <a:schemeClr val="accent5">
            <a:hueOff val="-3379271"/>
            <a:satOff val="-8710"/>
            <a:lumOff val="-5883"/>
            <a:alphaOff val="0"/>
          </a:schemeClr>
        </a:solidFill>
        <a:ln w="12700" cap="flat" cmpd="sng" algn="ctr">
          <a:solidFill>
            <a:schemeClr val="accent5">
              <a:hueOff val="-3379271"/>
              <a:satOff val="-8710"/>
              <a:lumOff val="-5883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1368" tIns="184912" rIns="111368" bIns="184912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kern="1200"/>
            <a:t>Create</a:t>
          </a:r>
        </a:p>
      </dsp:txBody>
      <dsp:txXfrm rot="-10800000">
        <a:off x="0" y="2364623"/>
        <a:ext cx="1565910" cy="775208"/>
      </dsp:txXfrm>
    </dsp:sp>
    <dsp:sp modelId="{B8AEF0D5-CBCA-5148-BCA0-3E86333EEF9C}">
      <dsp:nvSpPr>
        <dsp:cNvPr id="0" name=""/>
        <dsp:cNvSpPr/>
      </dsp:nvSpPr>
      <dsp:spPr>
        <a:xfrm>
          <a:off x="1565909" y="2364623"/>
          <a:ext cx="4697730" cy="775208"/>
        </a:xfrm>
        <a:prstGeom prst="rect">
          <a:avLst/>
        </a:prstGeom>
        <a:solidFill>
          <a:schemeClr val="accent5">
            <a:tint val="40000"/>
            <a:alpha val="90000"/>
            <a:hueOff val="-3369881"/>
            <a:satOff val="-11416"/>
            <a:lumOff val="-1464"/>
            <a:alphaOff val="0"/>
          </a:schemeClr>
        </a:solidFill>
        <a:ln w="12700" cap="flat" cmpd="sng" algn="ctr">
          <a:solidFill>
            <a:schemeClr val="accent5">
              <a:tint val="40000"/>
              <a:alpha val="90000"/>
              <a:hueOff val="-3369881"/>
              <a:satOff val="-11416"/>
              <a:lumOff val="-1464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5292" tIns="228600" rIns="95292" bIns="22860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Create a Plan for Transportation</a:t>
          </a:r>
        </a:p>
      </dsp:txBody>
      <dsp:txXfrm>
        <a:off x="1565909" y="2364623"/>
        <a:ext cx="4697730" cy="775208"/>
      </dsp:txXfrm>
    </dsp:sp>
    <dsp:sp modelId="{486495FA-6AB6-D446-B3FA-1552060A37BA}">
      <dsp:nvSpPr>
        <dsp:cNvPr id="0" name=""/>
        <dsp:cNvSpPr/>
      </dsp:nvSpPr>
      <dsp:spPr>
        <a:xfrm rot="10800000">
          <a:off x="0" y="1183627"/>
          <a:ext cx="1565910" cy="1192627"/>
        </a:xfrm>
        <a:prstGeom prst="upArrowCallout">
          <a:avLst>
            <a:gd name="adj1" fmla="val 5000"/>
            <a:gd name="adj2" fmla="val 10000"/>
            <a:gd name="adj3" fmla="val 15000"/>
            <a:gd name="adj4" fmla="val 64977"/>
          </a:avLst>
        </a:prstGeom>
        <a:solidFill>
          <a:schemeClr val="accent5">
            <a:hueOff val="-5068907"/>
            <a:satOff val="-13064"/>
            <a:lumOff val="-8824"/>
            <a:alphaOff val="0"/>
          </a:schemeClr>
        </a:solidFill>
        <a:ln w="12700" cap="flat" cmpd="sng" algn="ctr">
          <a:solidFill>
            <a:schemeClr val="accent5">
              <a:hueOff val="-5068907"/>
              <a:satOff val="-13064"/>
              <a:lumOff val="-8824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1368" tIns="184912" rIns="111368" bIns="184912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kern="1200"/>
            <a:t>Prioritize</a:t>
          </a:r>
        </a:p>
      </dsp:txBody>
      <dsp:txXfrm rot="-10800000">
        <a:off x="0" y="1183627"/>
        <a:ext cx="1565910" cy="775208"/>
      </dsp:txXfrm>
    </dsp:sp>
    <dsp:sp modelId="{87BBB503-3484-EC4E-8AC0-8A8C4A12339F}">
      <dsp:nvSpPr>
        <dsp:cNvPr id="0" name=""/>
        <dsp:cNvSpPr/>
      </dsp:nvSpPr>
      <dsp:spPr>
        <a:xfrm>
          <a:off x="1565909" y="1183627"/>
          <a:ext cx="4697730" cy="775208"/>
        </a:xfrm>
        <a:prstGeom prst="rect">
          <a:avLst/>
        </a:prstGeom>
        <a:solidFill>
          <a:schemeClr val="accent5">
            <a:tint val="40000"/>
            <a:alpha val="90000"/>
            <a:hueOff val="-5054821"/>
            <a:satOff val="-17124"/>
            <a:lumOff val="-2196"/>
            <a:alphaOff val="0"/>
          </a:schemeClr>
        </a:solidFill>
        <a:ln w="12700" cap="flat" cmpd="sng" algn="ctr">
          <a:solidFill>
            <a:schemeClr val="accent5">
              <a:tint val="40000"/>
              <a:alpha val="90000"/>
              <a:hueOff val="-5054821"/>
              <a:satOff val="-17124"/>
              <a:lumOff val="-2196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5292" tIns="228600" rIns="95292" bIns="22860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/>
            <a:t>Prioritize Your Health</a:t>
          </a:r>
        </a:p>
      </dsp:txBody>
      <dsp:txXfrm>
        <a:off x="1565909" y="1183627"/>
        <a:ext cx="4697730" cy="775208"/>
      </dsp:txXfrm>
    </dsp:sp>
    <dsp:sp modelId="{EBD78498-1EE3-EE40-9B5A-82679729430F}">
      <dsp:nvSpPr>
        <dsp:cNvPr id="0" name=""/>
        <dsp:cNvSpPr/>
      </dsp:nvSpPr>
      <dsp:spPr>
        <a:xfrm rot="10800000">
          <a:off x="0" y="2631"/>
          <a:ext cx="1565910" cy="1192627"/>
        </a:xfrm>
        <a:prstGeom prst="upArrowCallout">
          <a:avLst>
            <a:gd name="adj1" fmla="val 5000"/>
            <a:gd name="adj2" fmla="val 10000"/>
            <a:gd name="adj3" fmla="val 15000"/>
            <a:gd name="adj4" fmla="val 64977"/>
          </a:avLst>
        </a:prstGeom>
        <a:solidFill>
          <a:schemeClr val="accent5">
            <a:hueOff val="-6758543"/>
            <a:satOff val="-17419"/>
            <a:lumOff val="-11765"/>
            <a:alphaOff val="0"/>
          </a:schemeClr>
        </a:solidFill>
        <a:ln w="12700" cap="flat" cmpd="sng" algn="ctr">
          <a:solidFill>
            <a:schemeClr val="accent5">
              <a:hueOff val="-6758543"/>
              <a:satOff val="-17419"/>
              <a:lumOff val="-11765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1368" tIns="184912" rIns="111368" bIns="184912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kern="1200"/>
            <a:t>Complete</a:t>
          </a:r>
        </a:p>
      </dsp:txBody>
      <dsp:txXfrm rot="-10800000">
        <a:off x="0" y="2631"/>
        <a:ext cx="1565910" cy="775208"/>
      </dsp:txXfrm>
    </dsp:sp>
    <dsp:sp modelId="{EEEF1C60-CB77-DB40-9CD3-8A75D4A6B70F}">
      <dsp:nvSpPr>
        <dsp:cNvPr id="0" name=""/>
        <dsp:cNvSpPr/>
      </dsp:nvSpPr>
      <dsp:spPr>
        <a:xfrm>
          <a:off x="1565909" y="2631"/>
          <a:ext cx="4697730" cy="775208"/>
        </a:xfrm>
        <a:prstGeom prst="rect">
          <a:avLst/>
        </a:prstGeom>
        <a:solidFill>
          <a:schemeClr val="accent5">
            <a:tint val="40000"/>
            <a:alpha val="90000"/>
            <a:hueOff val="-6739762"/>
            <a:satOff val="-22832"/>
            <a:lumOff val="-2928"/>
            <a:alphaOff val="0"/>
          </a:schemeClr>
        </a:solidFill>
        <a:ln w="12700" cap="flat" cmpd="sng" algn="ctr">
          <a:solidFill>
            <a:schemeClr val="accent5">
              <a:tint val="40000"/>
              <a:alpha val="90000"/>
              <a:hueOff val="-6739762"/>
              <a:satOff val="-22832"/>
              <a:lumOff val="-2928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5292" tIns="228600" rIns="95292" bIns="22860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Complete a Comprehensive Home Safety Check</a:t>
          </a:r>
        </a:p>
      </dsp:txBody>
      <dsp:txXfrm>
        <a:off x="1565909" y="2631"/>
        <a:ext cx="4697730" cy="775208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A18E563-0C69-4845-93FD-F76E9D0A936F}">
      <dsp:nvSpPr>
        <dsp:cNvPr id="0" name=""/>
        <dsp:cNvSpPr/>
      </dsp:nvSpPr>
      <dsp:spPr>
        <a:xfrm>
          <a:off x="0" y="4726615"/>
          <a:ext cx="1565910" cy="775440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1368" tIns="184912" rIns="111368" bIns="184912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kern="1200"/>
            <a:t>Befriend</a:t>
          </a:r>
        </a:p>
      </dsp:txBody>
      <dsp:txXfrm>
        <a:off x="0" y="4726615"/>
        <a:ext cx="1565910" cy="775440"/>
      </dsp:txXfrm>
    </dsp:sp>
    <dsp:sp modelId="{8D49D1E6-9128-8E4A-80E7-CF7A1B4A170D}">
      <dsp:nvSpPr>
        <dsp:cNvPr id="0" name=""/>
        <dsp:cNvSpPr/>
      </dsp:nvSpPr>
      <dsp:spPr>
        <a:xfrm>
          <a:off x="1565909" y="4726615"/>
          <a:ext cx="4697730" cy="775440"/>
        </a:xfrm>
        <a:prstGeom prst="rect">
          <a:avLst/>
        </a:prstGeom>
        <a:solidFill>
          <a:schemeClr val="accent5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5292" tIns="241300" rIns="95292" bIns="241300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/>
            <a:t>Befriend Technology</a:t>
          </a:r>
        </a:p>
      </dsp:txBody>
      <dsp:txXfrm>
        <a:off x="1565909" y="4726615"/>
        <a:ext cx="4697730" cy="775440"/>
      </dsp:txXfrm>
    </dsp:sp>
    <dsp:sp modelId="{3A072E85-8B86-0F43-8866-32DBC5C858A8}">
      <dsp:nvSpPr>
        <dsp:cNvPr id="0" name=""/>
        <dsp:cNvSpPr/>
      </dsp:nvSpPr>
      <dsp:spPr>
        <a:xfrm rot="10800000">
          <a:off x="0" y="3545619"/>
          <a:ext cx="1565910" cy="1192627"/>
        </a:xfrm>
        <a:prstGeom prst="upArrowCallout">
          <a:avLst>
            <a:gd name="adj1" fmla="val 5000"/>
            <a:gd name="adj2" fmla="val 10000"/>
            <a:gd name="adj3" fmla="val 15000"/>
            <a:gd name="adj4" fmla="val 64977"/>
          </a:avLst>
        </a:prstGeom>
        <a:solidFill>
          <a:schemeClr val="accent5">
            <a:hueOff val="-1689636"/>
            <a:satOff val="-4355"/>
            <a:lumOff val="-2941"/>
            <a:alphaOff val="0"/>
          </a:schemeClr>
        </a:solidFill>
        <a:ln w="12700" cap="flat" cmpd="sng" algn="ctr">
          <a:solidFill>
            <a:schemeClr val="accent5">
              <a:hueOff val="-1689636"/>
              <a:satOff val="-4355"/>
              <a:lumOff val="-2941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1368" tIns="184912" rIns="111368" bIns="184912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kern="1200"/>
            <a:t>Create</a:t>
          </a:r>
        </a:p>
      </dsp:txBody>
      <dsp:txXfrm rot="-10800000">
        <a:off x="0" y="3545619"/>
        <a:ext cx="1565910" cy="775208"/>
      </dsp:txXfrm>
    </dsp:sp>
    <dsp:sp modelId="{9C014D6B-59AE-D149-9782-CD013B1C12ED}">
      <dsp:nvSpPr>
        <dsp:cNvPr id="0" name=""/>
        <dsp:cNvSpPr/>
      </dsp:nvSpPr>
      <dsp:spPr>
        <a:xfrm>
          <a:off x="1565909" y="3545619"/>
          <a:ext cx="4697730" cy="775208"/>
        </a:xfrm>
        <a:prstGeom prst="rect">
          <a:avLst/>
        </a:prstGeom>
        <a:solidFill>
          <a:schemeClr val="accent5">
            <a:tint val="40000"/>
            <a:alpha val="90000"/>
            <a:hueOff val="-1684941"/>
            <a:satOff val="-5708"/>
            <a:lumOff val="-732"/>
            <a:alphaOff val="0"/>
          </a:schemeClr>
        </a:solidFill>
        <a:ln w="12700" cap="flat" cmpd="sng" algn="ctr">
          <a:solidFill>
            <a:schemeClr val="accent5">
              <a:tint val="40000"/>
              <a:alpha val="90000"/>
              <a:hueOff val="-1684941"/>
              <a:satOff val="-5708"/>
              <a:lumOff val="-732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5292" tIns="241300" rIns="95292" bIns="241300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/>
            <a:t>Create a Plan for Care</a:t>
          </a:r>
        </a:p>
      </dsp:txBody>
      <dsp:txXfrm>
        <a:off x="1565909" y="3545619"/>
        <a:ext cx="4697730" cy="775208"/>
      </dsp:txXfrm>
    </dsp:sp>
    <dsp:sp modelId="{79C5C40B-8A7B-564F-BAB2-DBA3917299A3}">
      <dsp:nvSpPr>
        <dsp:cNvPr id="0" name=""/>
        <dsp:cNvSpPr/>
      </dsp:nvSpPr>
      <dsp:spPr>
        <a:xfrm rot="10800000">
          <a:off x="0" y="2364623"/>
          <a:ext cx="1565910" cy="1192627"/>
        </a:xfrm>
        <a:prstGeom prst="upArrowCallout">
          <a:avLst>
            <a:gd name="adj1" fmla="val 5000"/>
            <a:gd name="adj2" fmla="val 10000"/>
            <a:gd name="adj3" fmla="val 15000"/>
            <a:gd name="adj4" fmla="val 64977"/>
          </a:avLst>
        </a:prstGeom>
        <a:solidFill>
          <a:schemeClr val="accent5">
            <a:hueOff val="-3379271"/>
            <a:satOff val="-8710"/>
            <a:lumOff val="-5883"/>
            <a:alphaOff val="0"/>
          </a:schemeClr>
        </a:solidFill>
        <a:ln w="12700" cap="flat" cmpd="sng" algn="ctr">
          <a:solidFill>
            <a:schemeClr val="accent5">
              <a:hueOff val="-3379271"/>
              <a:satOff val="-8710"/>
              <a:lumOff val="-5883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1368" tIns="184912" rIns="111368" bIns="184912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kern="1200"/>
            <a:t>Create</a:t>
          </a:r>
        </a:p>
      </dsp:txBody>
      <dsp:txXfrm rot="-10800000">
        <a:off x="0" y="2364623"/>
        <a:ext cx="1565910" cy="775208"/>
      </dsp:txXfrm>
    </dsp:sp>
    <dsp:sp modelId="{B8AEF0D5-CBCA-5148-BCA0-3E86333EEF9C}">
      <dsp:nvSpPr>
        <dsp:cNvPr id="0" name=""/>
        <dsp:cNvSpPr/>
      </dsp:nvSpPr>
      <dsp:spPr>
        <a:xfrm>
          <a:off x="1565909" y="2364623"/>
          <a:ext cx="4697730" cy="775208"/>
        </a:xfrm>
        <a:prstGeom prst="rect">
          <a:avLst/>
        </a:prstGeom>
        <a:solidFill>
          <a:schemeClr val="accent5">
            <a:tint val="40000"/>
            <a:alpha val="90000"/>
            <a:hueOff val="-3369881"/>
            <a:satOff val="-11416"/>
            <a:lumOff val="-1464"/>
            <a:alphaOff val="0"/>
          </a:schemeClr>
        </a:solidFill>
        <a:ln w="12700" cap="flat" cmpd="sng" algn="ctr">
          <a:solidFill>
            <a:schemeClr val="accent5">
              <a:tint val="40000"/>
              <a:alpha val="90000"/>
              <a:hueOff val="-3369881"/>
              <a:satOff val="-11416"/>
              <a:lumOff val="-1464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5292" tIns="241300" rIns="95292" bIns="241300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/>
            <a:t>Create a Plan for Transportation</a:t>
          </a:r>
        </a:p>
      </dsp:txBody>
      <dsp:txXfrm>
        <a:off x="1565909" y="2364623"/>
        <a:ext cx="4697730" cy="775208"/>
      </dsp:txXfrm>
    </dsp:sp>
    <dsp:sp modelId="{486495FA-6AB6-D446-B3FA-1552060A37BA}">
      <dsp:nvSpPr>
        <dsp:cNvPr id="0" name=""/>
        <dsp:cNvSpPr/>
      </dsp:nvSpPr>
      <dsp:spPr>
        <a:xfrm rot="10800000">
          <a:off x="0" y="1183627"/>
          <a:ext cx="1565910" cy="1192627"/>
        </a:xfrm>
        <a:prstGeom prst="upArrowCallout">
          <a:avLst>
            <a:gd name="adj1" fmla="val 5000"/>
            <a:gd name="adj2" fmla="val 10000"/>
            <a:gd name="adj3" fmla="val 15000"/>
            <a:gd name="adj4" fmla="val 64977"/>
          </a:avLst>
        </a:prstGeom>
        <a:solidFill>
          <a:schemeClr val="accent5">
            <a:hueOff val="-5068907"/>
            <a:satOff val="-13064"/>
            <a:lumOff val="-8824"/>
            <a:alphaOff val="0"/>
          </a:schemeClr>
        </a:solidFill>
        <a:ln w="12700" cap="flat" cmpd="sng" algn="ctr">
          <a:solidFill>
            <a:schemeClr val="accent5">
              <a:hueOff val="-5068907"/>
              <a:satOff val="-13064"/>
              <a:lumOff val="-8824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1368" tIns="184912" rIns="111368" bIns="184912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kern="1200"/>
            <a:t>Prioritize</a:t>
          </a:r>
        </a:p>
      </dsp:txBody>
      <dsp:txXfrm rot="-10800000">
        <a:off x="0" y="1183627"/>
        <a:ext cx="1565910" cy="775208"/>
      </dsp:txXfrm>
    </dsp:sp>
    <dsp:sp modelId="{87BBB503-3484-EC4E-8AC0-8A8C4A12339F}">
      <dsp:nvSpPr>
        <dsp:cNvPr id="0" name=""/>
        <dsp:cNvSpPr/>
      </dsp:nvSpPr>
      <dsp:spPr>
        <a:xfrm>
          <a:off x="1565909" y="1183627"/>
          <a:ext cx="4697730" cy="775208"/>
        </a:xfrm>
        <a:prstGeom prst="rect">
          <a:avLst/>
        </a:prstGeom>
        <a:solidFill>
          <a:schemeClr val="accent5">
            <a:tint val="40000"/>
            <a:alpha val="90000"/>
            <a:hueOff val="-5054821"/>
            <a:satOff val="-17124"/>
            <a:lumOff val="-2196"/>
            <a:alphaOff val="0"/>
          </a:schemeClr>
        </a:solidFill>
        <a:ln w="12700" cap="flat" cmpd="sng" algn="ctr">
          <a:solidFill>
            <a:schemeClr val="accent5">
              <a:tint val="40000"/>
              <a:alpha val="90000"/>
              <a:hueOff val="-5054821"/>
              <a:satOff val="-17124"/>
              <a:lumOff val="-2196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5292" tIns="241300" rIns="95292" bIns="241300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/>
            <a:t>Prioritize Your Health</a:t>
          </a:r>
        </a:p>
      </dsp:txBody>
      <dsp:txXfrm>
        <a:off x="1565909" y="1183627"/>
        <a:ext cx="4697730" cy="775208"/>
      </dsp:txXfrm>
    </dsp:sp>
    <dsp:sp modelId="{EBD78498-1EE3-EE40-9B5A-82679729430F}">
      <dsp:nvSpPr>
        <dsp:cNvPr id="0" name=""/>
        <dsp:cNvSpPr/>
      </dsp:nvSpPr>
      <dsp:spPr>
        <a:xfrm rot="10800000">
          <a:off x="0" y="2631"/>
          <a:ext cx="1565910" cy="1192627"/>
        </a:xfrm>
        <a:prstGeom prst="upArrowCallout">
          <a:avLst>
            <a:gd name="adj1" fmla="val 5000"/>
            <a:gd name="adj2" fmla="val 10000"/>
            <a:gd name="adj3" fmla="val 15000"/>
            <a:gd name="adj4" fmla="val 64977"/>
          </a:avLst>
        </a:prstGeom>
        <a:solidFill>
          <a:schemeClr val="accent5">
            <a:hueOff val="-6758543"/>
            <a:satOff val="-17419"/>
            <a:lumOff val="-11765"/>
            <a:alphaOff val="0"/>
          </a:schemeClr>
        </a:solidFill>
        <a:ln w="12700" cap="flat" cmpd="sng" algn="ctr">
          <a:solidFill>
            <a:schemeClr val="accent5">
              <a:hueOff val="-6758543"/>
              <a:satOff val="-17419"/>
              <a:lumOff val="-11765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1368" tIns="184912" rIns="111368" bIns="184912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kern="1200"/>
            <a:t>Complete</a:t>
          </a:r>
        </a:p>
      </dsp:txBody>
      <dsp:txXfrm rot="-10800000">
        <a:off x="0" y="2631"/>
        <a:ext cx="1565910" cy="775208"/>
      </dsp:txXfrm>
    </dsp:sp>
    <dsp:sp modelId="{EEEF1C60-CB77-DB40-9CD3-8A75D4A6B70F}">
      <dsp:nvSpPr>
        <dsp:cNvPr id="0" name=""/>
        <dsp:cNvSpPr/>
      </dsp:nvSpPr>
      <dsp:spPr>
        <a:xfrm>
          <a:off x="1565909" y="2631"/>
          <a:ext cx="4697730" cy="775208"/>
        </a:xfrm>
        <a:prstGeom prst="rect">
          <a:avLst/>
        </a:prstGeom>
        <a:solidFill>
          <a:schemeClr val="accent5">
            <a:tint val="40000"/>
            <a:alpha val="90000"/>
            <a:hueOff val="-6739762"/>
            <a:satOff val="-22832"/>
            <a:lumOff val="-2928"/>
            <a:alphaOff val="0"/>
          </a:schemeClr>
        </a:solidFill>
        <a:ln w="12700" cap="flat" cmpd="sng" algn="ctr">
          <a:solidFill>
            <a:schemeClr val="accent5">
              <a:tint val="40000"/>
              <a:alpha val="90000"/>
              <a:hueOff val="-6739762"/>
              <a:satOff val="-22832"/>
              <a:lumOff val="-2928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5292" tIns="241300" rIns="95292" bIns="241300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/>
            <a:t>Complete a Home Safety Check</a:t>
          </a:r>
        </a:p>
      </dsp:txBody>
      <dsp:txXfrm>
        <a:off x="1565909" y="2631"/>
        <a:ext cx="4697730" cy="775208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6172553-69CA-8449-BBD4-C8DB4B818FB8}">
      <dsp:nvSpPr>
        <dsp:cNvPr id="0" name=""/>
        <dsp:cNvSpPr/>
      </dsp:nvSpPr>
      <dsp:spPr>
        <a:xfrm>
          <a:off x="0" y="50634"/>
          <a:ext cx="6586489" cy="1193400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marL="0" lvl="0" indent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000" kern="1200" dirty="0"/>
            <a:t>Fall Prevention – (Prioritizing Your Health)</a:t>
          </a:r>
        </a:p>
      </dsp:txBody>
      <dsp:txXfrm>
        <a:off x="58257" y="108891"/>
        <a:ext cx="6469975" cy="1076886"/>
      </dsp:txXfrm>
    </dsp:sp>
    <dsp:sp modelId="{FD8D7275-9689-964E-8669-10CD1A1C7A9E}">
      <dsp:nvSpPr>
        <dsp:cNvPr id="0" name=""/>
        <dsp:cNvSpPr/>
      </dsp:nvSpPr>
      <dsp:spPr>
        <a:xfrm>
          <a:off x="0" y="1330434"/>
          <a:ext cx="6586489" cy="1193400"/>
        </a:xfrm>
        <a:prstGeom prst="roundRect">
          <a:avLst/>
        </a:prstGeom>
        <a:solidFill>
          <a:schemeClr val="accent5">
            <a:hueOff val="-6758543"/>
            <a:satOff val="-17419"/>
            <a:lumOff val="-1176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marL="0" lvl="0" indent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000" kern="1200"/>
            <a:t>Why focus on Fall Prevention</a:t>
          </a:r>
        </a:p>
      </dsp:txBody>
      <dsp:txXfrm>
        <a:off x="58257" y="1388691"/>
        <a:ext cx="6469975" cy="1076886"/>
      </dsp:txXfrm>
    </dsp:sp>
    <dsp:sp modelId="{CE15304C-29F4-854A-BEEC-42A318F93752}">
      <dsp:nvSpPr>
        <dsp:cNvPr id="0" name=""/>
        <dsp:cNvSpPr/>
      </dsp:nvSpPr>
      <dsp:spPr>
        <a:xfrm>
          <a:off x="0" y="2523834"/>
          <a:ext cx="6586489" cy="121095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9121" tIns="38100" rIns="213360" bIns="38100" numCol="1" spcCol="1270" anchor="t" anchorCtr="0">
          <a:noAutofit/>
        </a:bodyPr>
        <a:lstStyle/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2300" kern="1200"/>
            <a:t>1 in 4 Americans aged 65+ fall each year</a:t>
          </a:r>
        </a:p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2300" kern="1200"/>
            <a:t>Leading cause of unintentional injuries</a:t>
          </a:r>
        </a:p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2300" kern="1200"/>
            <a:t>Leading cause of fatal injury in the home</a:t>
          </a:r>
        </a:p>
      </dsp:txBody>
      <dsp:txXfrm>
        <a:off x="0" y="2523834"/>
        <a:ext cx="6586489" cy="1210950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5018144-EE53-FB47-8ECC-88795C6EAE8E}">
      <dsp:nvSpPr>
        <dsp:cNvPr id="0" name=""/>
        <dsp:cNvSpPr/>
      </dsp:nvSpPr>
      <dsp:spPr>
        <a:xfrm>
          <a:off x="0" y="276947"/>
          <a:ext cx="6263640" cy="950990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 dirty="0"/>
            <a:t>How many times have you fallen this year? Do you know someone who has fall then year?</a:t>
          </a:r>
        </a:p>
      </dsp:txBody>
      <dsp:txXfrm>
        <a:off x="46424" y="323371"/>
        <a:ext cx="6170792" cy="858142"/>
      </dsp:txXfrm>
    </dsp:sp>
    <dsp:sp modelId="{9693BBC2-55E1-1849-8017-0F66B8C69F78}">
      <dsp:nvSpPr>
        <dsp:cNvPr id="0" name=""/>
        <dsp:cNvSpPr/>
      </dsp:nvSpPr>
      <dsp:spPr>
        <a:xfrm>
          <a:off x="0" y="1276898"/>
          <a:ext cx="6263640" cy="950990"/>
        </a:xfrm>
        <a:prstGeom prst="roundRect">
          <a:avLst/>
        </a:prstGeom>
        <a:solidFill>
          <a:schemeClr val="accent5">
            <a:hueOff val="-1689636"/>
            <a:satOff val="-4355"/>
            <a:lumOff val="-2941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 dirty="0"/>
            <a:t>Aware of any injuries associated with an accidental fall?</a:t>
          </a:r>
        </a:p>
      </dsp:txBody>
      <dsp:txXfrm>
        <a:off x="46424" y="1323322"/>
        <a:ext cx="6170792" cy="858142"/>
      </dsp:txXfrm>
    </dsp:sp>
    <dsp:sp modelId="{4E119379-84FF-794A-8DB1-CA701CEB6615}">
      <dsp:nvSpPr>
        <dsp:cNvPr id="0" name=""/>
        <dsp:cNvSpPr/>
      </dsp:nvSpPr>
      <dsp:spPr>
        <a:xfrm>
          <a:off x="0" y="2276848"/>
          <a:ext cx="6263640" cy="950990"/>
        </a:xfrm>
        <a:prstGeom prst="roundRect">
          <a:avLst/>
        </a:prstGeom>
        <a:solidFill>
          <a:schemeClr val="accent5">
            <a:hueOff val="-3379271"/>
            <a:satOff val="-8710"/>
            <a:lumOff val="-588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/>
            <a:t>Hospital visits?</a:t>
          </a:r>
        </a:p>
      </dsp:txBody>
      <dsp:txXfrm>
        <a:off x="46424" y="2323272"/>
        <a:ext cx="6170792" cy="858142"/>
      </dsp:txXfrm>
    </dsp:sp>
    <dsp:sp modelId="{E09D090F-A6F5-5642-A302-9E16690DCEDE}">
      <dsp:nvSpPr>
        <dsp:cNvPr id="0" name=""/>
        <dsp:cNvSpPr/>
      </dsp:nvSpPr>
      <dsp:spPr>
        <a:xfrm>
          <a:off x="0" y="3276799"/>
          <a:ext cx="6263640" cy="950990"/>
        </a:xfrm>
        <a:prstGeom prst="roundRect">
          <a:avLst/>
        </a:prstGeom>
        <a:solidFill>
          <a:schemeClr val="accent5">
            <a:hueOff val="-5068907"/>
            <a:satOff val="-13064"/>
            <a:lumOff val="-8824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/>
            <a:t>Need to have a caregiver for a while? (a day or more)</a:t>
          </a:r>
        </a:p>
      </dsp:txBody>
      <dsp:txXfrm>
        <a:off x="46424" y="3323223"/>
        <a:ext cx="6170792" cy="858142"/>
      </dsp:txXfrm>
    </dsp:sp>
    <dsp:sp modelId="{5542D1C7-7752-934D-88CF-3669E9A3C498}">
      <dsp:nvSpPr>
        <dsp:cNvPr id="0" name=""/>
        <dsp:cNvSpPr/>
      </dsp:nvSpPr>
      <dsp:spPr>
        <a:xfrm>
          <a:off x="0" y="4276749"/>
          <a:ext cx="6263640" cy="950990"/>
        </a:xfrm>
        <a:prstGeom prst="roundRect">
          <a:avLst/>
        </a:prstGeom>
        <a:solidFill>
          <a:schemeClr val="accent5">
            <a:hueOff val="-6758543"/>
            <a:satOff val="-17419"/>
            <a:lumOff val="-1176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/>
            <a:t>I had one a year ago………I slipped on the ice and had a slight tear in my hamstring.  It can happen to anyone. But older people are more vulnerable to injury that can take them out of their home. </a:t>
          </a:r>
        </a:p>
      </dsp:txBody>
      <dsp:txXfrm>
        <a:off x="46424" y="4323173"/>
        <a:ext cx="6170792" cy="858142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8123890-D001-4E95-9512-D07D0A062BB4}">
      <dsp:nvSpPr>
        <dsp:cNvPr id="0" name=""/>
        <dsp:cNvSpPr/>
      </dsp:nvSpPr>
      <dsp:spPr>
        <a:xfrm>
          <a:off x="1053081" y="1213229"/>
          <a:ext cx="932563" cy="932563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57CF8C5-865C-4CEE-844A-A5C0BDC991BF}">
      <dsp:nvSpPr>
        <dsp:cNvPr id="0" name=""/>
        <dsp:cNvSpPr/>
      </dsp:nvSpPr>
      <dsp:spPr>
        <a:xfrm>
          <a:off x="569079" y="2427788"/>
          <a:ext cx="2072362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7556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/>
            <a:t>Be physically active</a:t>
          </a:r>
        </a:p>
      </dsp:txBody>
      <dsp:txXfrm>
        <a:off x="569079" y="2427788"/>
        <a:ext cx="2072362" cy="720000"/>
      </dsp:txXfrm>
    </dsp:sp>
    <dsp:sp modelId="{DE9D1F68-1CB4-489F-B2A5-15849E9D4767}">
      <dsp:nvSpPr>
        <dsp:cNvPr id="0" name=""/>
        <dsp:cNvSpPr/>
      </dsp:nvSpPr>
      <dsp:spPr>
        <a:xfrm>
          <a:off x="3574005" y="1203549"/>
          <a:ext cx="932563" cy="932563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8496D8F-D937-4DE3-9F21-6976C5CE8C29}">
      <dsp:nvSpPr>
        <dsp:cNvPr id="0" name=""/>
        <dsp:cNvSpPr/>
      </dsp:nvSpPr>
      <dsp:spPr>
        <a:xfrm>
          <a:off x="3004105" y="2427788"/>
          <a:ext cx="2072362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7556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/>
            <a:t>Annual vision/hearing Tests</a:t>
          </a:r>
        </a:p>
      </dsp:txBody>
      <dsp:txXfrm>
        <a:off x="3004105" y="2427788"/>
        <a:ext cx="2072362" cy="720000"/>
      </dsp:txXfrm>
    </dsp:sp>
    <dsp:sp modelId="{945D49FE-1C2E-4CEF-8228-2B02238694B0}">
      <dsp:nvSpPr>
        <dsp:cNvPr id="0" name=""/>
        <dsp:cNvSpPr/>
      </dsp:nvSpPr>
      <dsp:spPr>
        <a:xfrm>
          <a:off x="6009031" y="1203549"/>
          <a:ext cx="932563" cy="932563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8CF7C0F-7D1E-441D-B0AA-DCFC7E8AB0D6}">
      <dsp:nvSpPr>
        <dsp:cNvPr id="0" name=""/>
        <dsp:cNvSpPr/>
      </dsp:nvSpPr>
      <dsp:spPr>
        <a:xfrm>
          <a:off x="5439131" y="2427788"/>
          <a:ext cx="2072362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7556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/>
            <a:t>Annual Dr./Pharmacist review of medications</a:t>
          </a:r>
        </a:p>
      </dsp:txBody>
      <dsp:txXfrm>
        <a:off x="5439131" y="2427788"/>
        <a:ext cx="2072362" cy="720000"/>
      </dsp:txXfrm>
    </dsp:sp>
    <dsp:sp modelId="{431017E8-E875-42D7-8A1F-1516318C2F2E}">
      <dsp:nvSpPr>
        <dsp:cNvPr id="0" name=""/>
        <dsp:cNvSpPr/>
      </dsp:nvSpPr>
      <dsp:spPr>
        <a:xfrm>
          <a:off x="8444057" y="1203549"/>
          <a:ext cx="932563" cy="932563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9DE3FDC-5FDA-4C08-9BEB-E2BD8489A6B0}">
      <dsp:nvSpPr>
        <dsp:cNvPr id="0" name=""/>
        <dsp:cNvSpPr/>
      </dsp:nvSpPr>
      <dsp:spPr>
        <a:xfrm>
          <a:off x="7874157" y="2427788"/>
          <a:ext cx="2072362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7556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/>
            <a:t>Home safety evaluation</a:t>
          </a:r>
        </a:p>
      </dsp:txBody>
      <dsp:txXfrm>
        <a:off x="7874157" y="2427788"/>
        <a:ext cx="2072362" cy="720000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EEE75C4-F033-0549-95B4-9049773BA4EF}">
      <dsp:nvSpPr>
        <dsp:cNvPr id="0" name=""/>
        <dsp:cNvSpPr/>
      </dsp:nvSpPr>
      <dsp:spPr>
        <a:xfrm>
          <a:off x="0" y="417031"/>
          <a:ext cx="1911079" cy="1146647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/>
            <a:t>Complete a health checklist</a:t>
          </a:r>
          <a:endParaRPr lang="en-US" sz="1600" kern="1200" dirty="0"/>
        </a:p>
      </dsp:txBody>
      <dsp:txXfrm>
        <a:off x="0" y="417031"/>
        <a:ext cx="1911079" cy="1146647"/>
      </dsp:txXfrm>
    </dsp:sp>
    <dsp:sp modelId="{E66FECB2-040E-5940-B2FF-434DA417EE4A}">
      <dsp:nvSpPr>
        <dsp:cNvPr id="0" name=""/>
        <dsp:cNvSpPr/>
      </dsp:nvSpPr>
      <dsp:spPr>
        <a:xfrm>
          <a:off x="2102188" y="417031"/>
          <a:ext cx="1911079" cy="1146647"/>
        </a:xfrm>
        <a:prstGeom prst="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/>
            <a:t>Prevent illness and disease (or manage them)</a:t>
          </a:r>
          <a:endParaRPr lang="en-US" sz="1600" kern="1200" dirty="0"/>
        </a:p>
      </dsp:txBody>
      <dsp:txXfrm>
        <a:off x="2102188" y="417031"/>
        <a:ext cx="1911079" cy="1146647"/>
      </dsp:txXfrm>
    </dsp:sp>
    <dsp:sp modelId="{67BF5A0B-6480-9245-8677-C8E9FCC994DF}">
      <dsp:nvSpPr>
        <dsp:cNvPr id="0" name=""/>
        <dsp:cNvSpPr/>
      </dsp:nvSpPr>
      <dsp:spPr>
        <a:xfrm>
          <a:off x="4204376" y="417031"/>
          <a:ext cx="1911079" cy="1146647"/>
        </a:xfrm>
        <a:prstGeom prst="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/>
            <a:t>Visit your doctor</a:t>
          </a:r>
          <a:endParaRPr lang="en-US" sz="1600" kern="1200" dirty="0"/>
        </a:p>
      </dsp:txBody>
      <dsp:txXfrm>
        <a:off x="4204376" y="417031"/>
        <a:ext cx="1911079" cy="1146647"/>
      </dsp:txXfrm>
    </dsp:sp>
    <dsp:sp modelId="{2E60F5B1-8E9A-0046-9A98-47FEC4612B07}">
      <dsp:nvSpPr>
        <dsp:cNvPr id="0" name=""/>
        <dsp:cNvSpPr/>
      </dsp:nvSpPr>
      <dsp:spPr>
        <a:xfrm>
          <a:off x="0" y="1754787"/>
          <a:ext cx="1911079" cy="1146647"/>
        </a:xfrm>
        <a:prstGeom prst="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/>
            <a:t>Know your medications </a:t>
          </a:r>
          <a:endParaRPr lang="en-US" sz="1600" kern="1200" dirty="0"/>
        </a:p>
      </dsp:txBody>
      <dsp:txXfrm>
        <a:off x="0" y="1754787"/>
        <a:ext cx="1911079" cy="1146647"/>
      </dsp:txXfrm>
    </dsp:sp>
    <dsp:sp modelId="{CAAE4EE5-6CB1-9048-8C1C-9230DE3F7606}">
      <dsp:nvSpPr>
        <dsp:cNvPr id="0" name=""/>
        <dsp:cNvSpPr/>
      </dsp:nvSpPr>
      <dsp:spPr>
        <a:xfrm>
          <a:off x="2102188" y="1754786"/>
          <a:ext cx="1911079" cy="1146647"/>
        </a:xfrm>
        <a:prstGeom prst="rect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6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/>
            <a:t>Engage in physical activity – Strong People Program, Step Up, Improving Balance</a:t>
          </a:r>
          <a:endParaRPr lang="en-US" sz="1400" kern="1200" dirty="0"/>
        </a:p>
      </dsp:txBody>
      <dsp:txXfrm>
        <a:off x="2102188" y="1754786"/>
        <a:ext cx="1911079" cy="1146647"/>
      </dsp:txXfrm>
    </dsp:sp>
    <dsp:sp modelId="{EA915473-91CD-2342-86EC-3C503FDE15BD}">
      <dsp:nvSpPr>
        <dsp:cNvPr id="0" name=""/>
        <dsp:cNvSpPr/>
      </dsp:nvSpPr>
      <dsp:spPr>
        <a:xfrm>
          <a:off x="4204376" y="1754786"/>
          <a:ext cx="1911079" cy="1146647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/>
            <a:t>Engage in social activity – Community Programs, Get out of the home</a:t>
          </a:r>
          <a:endParaRPr lang="en-US" sz="1400" kern="1200" dirty="0"/>
        </a:p>
      </dsp:txBody>
      <dsp:txXfrm>
        <a:off x="4204376" y="1754786"/>
        <a:ext cx="1911079" cy="1146647"/>
      </dsp:txXfrm>
    </dsp:sp>
    <dsp:sp modelId="{F76E364F-2443-DA47-8EAF-BF0C53436B63}">
      <dsp:nvSpPr>
        <dsp:cNvPr id="0" name=""/>
        <dsp:cNvSpPr/>
      </dsp:nvSpPr>
      <dsp:spPr>
        <a:xfrm>
          <a:off x="0" y="3092542"/>
          <a:ext cx="1911079" cy="1146647"/>
        </a:xfrm>
        <a:prstGeom prst="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/>
            <a:t>Mental Health/Well-being – Caregiving Respite, Powerful Tools for Caregivers/Mental Health first Aid </a:t>
          </a:r>
          <a:endParaRPr lang="en-US" sz="1400" kern="1200" dirty="0"/>
        </a:p>
      </dsp:txBody>
      <dsp:txXfrm>
        <a:off x="0" y="3092542"/>
        <a:ext cx="1911079" cy="1146647"/>
      </dsp:txXfrm>
    </dsp:sp>
    <dsp:sp modelId="{35626ECE-AECA-4C4C-8A1B-905356CF3D93}">
      <dsp:nvSpPr>
        <dsp:cNvPr id="0" name=""/>
        <dsp:cNvSpPr/>
      </dsp:nvSpPr>
      <dsp:spPr>
        <a:xfrm>
          <a:off x="2102188" y="3092542"/>
          <a:ext cx="1911079" cy="1146647"/>
        </a:xfrm>
        <a:prstGeom prst="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Decrease your stress – Chronic stress programs </a:t>
          </a:r>
        </a:p>
      </dsp:txBody>
      <dsp:txXfrm>
        <a:off x="2102188" y="3092542"/>
        <a:ext cx="1911079" cy="1146647"/>
      </dsp:txXfrm>
    </dsp:sp>
    <dsp:sp modelId="{6A94C7E1-C3D5-7943-825A-7407480A5B89}">
      <dsp:nvSpPr>
        <dsp:cNvPr id="0" name=""/>
        <dsp:cNvSpPr/>
      </dsp:nvSpPr>
      <dsp:spPr>
        <a:xfrm>
          <a:off x="4204376" y="3092542"/>
          <a:ext cx="1911079" cy="1146647"/>
        </a:xfrm>
        <a:prstGeom prst="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/>
            <a:t>Improve your diet/nutrition – Well Connected Communities/</a:t>
          </a:r>
        </a:p>
      </dsp:txBody>
      <dsp:txXfrm>
        <a:off x="4204376" y="3092542"/>
        <a:ext cx="1911079" cy="1146647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687F0C2-E995-1F41-AE0A-E670FA08D3D2}">
      <dsp:nvSpPr>
        <dsp:cNvPr id="0" name=""/>
        <dsp:cNvSpPr/>
      </dsp:nvSpPr>
      <dsp:spPr>
        <a:xfrm>
          <a:off x="0" y="489406"/>
          <a:ext cx="6263640" cy="2041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86128" tIns="562356" rIns="486128" bIns="192024" numCol="1" spcCol="1270" anchor="t" anchorCtr="0">
          <a:noAutofit/>
        </a:bodyPr>
        <a:lstStyle/>
        <a:p>
          <a:pPr marL="228600" lvl="1" indent="-228600" algn="l" defTabSz="12001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700" kern="1200"/>
            <a:t>What we can see and cannot see </a:t>
          </a:r>
        </a:p>
        <a:p>
          <a:pPr marL="228600" lvl="1" indent="-228600" algn="l" defTabSz="12001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700" kern="1200"/>
            <a:t>Proper prescription to see better</a:t>
          </a:r>
        </a:p>
        <a:p>
          <a:pPr marL="228600" lvl="1" indent="-228600" algn="l" defTabSz="12001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700" kern="1200"/>
            <a:t>How to use progressive/bi-focal</a:t>
          </a:r>
        </a:p>
      </dsp:txBody>
      <dsp:txXfrm>
        <a:off x="0" y="489406"/>
        <a:ext cx="6263640" cy="2041200"/>
      </dsp:txXfrm>
    </dsp:sp>
    <dsp:sp modelId="{6D1C7CBF-AA73-2641-B7FA-27F2495D04BA}">
      <dsp:nvSpPr>
        <dsp:cNvPr id="0" name=""/>
        <dsp:cNvSpPr/>
      </dsp:nvSpPr>
      <dsp:spPr>
        <a:xfrm>
          <a:off x="313182" y="90886"/>
          <a:ext cx="4384548" cy="797040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5725" tIns="0" rIns="165725" bIns="0" numCol="1" spcCol="1270" anchor="ctr" anchorCtr="0">
          <a:noAutofit/>
        </a:bodyPr>
        <a:lstStyle/>
        <a:p>
          <a:pPr marL="0" lvl="0" indent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700" kern="1200"/>
            <a:t>Vision</a:t>
          </a:r>
        </a:p>
      </dsp:txBody>
      <dsp:txXfrm>
        <a:off x="352090" y="129794"/>
        <a:ext cx="4306732" cy="719224"/>
      </dsp:txXfrm>
    </dsp:sp>
    <dsp:sp modelId="{131CF8D3-E61C-934F-BBC3-E22036F0BC61}">
      <dsp:nvSpPr>
        <dsp:cNvPr id="0" name=""/>
        <dsp:cNvSpPr/>
      </dsp:nvSpPr>
      <dsp:spPr>
        <a:xfrm>
          <a:off x="0" y="3074926"/>
          <a:ext cx="6263640" cy="2338875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-6758543"/>
              <a:satOff val="-17419"/>
              <a:lumOff val="-11765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86128" tIns="562356" rIns="486128" bIns="192024" numCol="1" spcCol="1270" anchor="t" anchorCtr="0">
          <a:noAutofit/>
        </a:bodyPr>
        <a:lstStyle/>
        <a:p>
          <a:pPr marL="228600" lvl="1" indent="-228600" algn="l" defTabSz="12001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700" kern="1200"/>
            <a:t>Inner ear issues can cause balance problems</a:t>
          </a:r>
        </a:p>
        <a:p>
          <a:pPr marL="228600" lvl="1" indent="-228600" algn="l" defTabSz="12001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700" kern="1200"/>
            <a:t>When we have hearing issues, people tend to engage less</a:t>
          </a:r>
        </a:p>
      </dsp:txBody>
      <dsp:txXfrm>
        <a:off x="0" y="3074926"/>
        <a:ext cx="6263640" cy="2338875"/>
      </dsp:txXfrm>
    </dsp:sp>
    <dsp:sp modelId="{12E53935-C4C6-6741-BB03-CD9BFFEDF218}">
      <dsp:nvSpPr>
        <dsp:cNvPr id="0" name=""/>
        <dsp:cNvSpPr/>
      </dsp:nvSpPr>
      <dsp:spPr>
        <a:xfrm>
          <a:off x="313182" y="2676406"/>
          <a:ext cx="4384548" cy="797040"/>
        </a:xfrm>
        <a:prstGeom prst="roundRect">
          <a:avLst/>
        </a:prstGeom>
        <a:solidFill>
          <a:schemeClr val="accent5">
            <a:hueOff val="-6758543"/>
            <a:satOff val="-17419"/>
            <a:lumOff val="-1176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5725" tIns="0" rIns="165725" bIns="0" numCol="1" spcCol="1270" anchor="ctr" anchorCtr="0">
          <a:noAutofit/>
        </a:bodyPr>
        <a:lstStyle/>
        <a:p>
          <a:pPr marL="0" lvl="0" indent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700" kern="1200"/>
            <a:t>Hearing</a:t>
          </a:r>
        </a:p>
      </dsp:txBody>
      <dsp:txXfrm>
        <a:off x="352090" y="2715314"/>
        <a:ext cx="4306732" cy="719224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6542C56-F739-D94C-B91F-C0F08A336764}">
      <dsp:nvSpPr>
        <dsp:cNvPr id="0" name=""/>
        <dsp:cNvSpPr/>
      </dsp:nvSpPr>
      <dsp:spPr>
        <a:xfrm>
          <a:off x="0" y="3064"/>
          <a:ext cx="6263640" cy="1072579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marL="0" lvl="0" indent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700" kern="1200"/>
            <a:t>Annual Dr. visits</a:t>
          </a:r>
        </a:p>
      </dsp:txBody>
      <dsp:txXfrm>
        <a:off x="52359" y="55423"/>
        <a:ext cx="6158922" cy="967861"/>
      </dsp:txXfrm>
    </dsp:sp>
    <dsp:sp modelId="{4855F6E4-61F7-8D4C-8D0E-563CC0502DD6}">
      <dsp:nvSpPr>
        <dsp:cNvPr id="0" name=""/>
        <dsp:cNvSpPr/>
      </dsp:nvSpPr>
      <dsp:spPr>
        <a:xfrm>
          <a:off x="0" y="1075643"/>
          <a:ext cx="6263640" cy="167669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8871" tIns="34290" rIns="192024" bIns="34290" numCol="1" spcCol="1270" anchor="t" anchorCtr="0">
          <a:noAutofit/>
        </a:bodyPr>
        <a:lstStyle/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2100" kern="1200"/>
            <a:t>People who participate in preventative checks live longer, healthier lives</a:t>
          </a:r>
        </a:p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2100" kern="1200"/>
            <a:t>Preventative medicine controls/manages chronic illness and disease</a:t>
          </a:r>
        </a:p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2100" kern="1200"/>
            <a:t>Evaluate Medications</a:t>
          </a:r>
        </a:p>
      </dsp:txBody>
      <dsp:txXfrm>
        <a:off x="0" y="1075643"/>
        <a:ext cx="6263640" cy="1676699"/>
      </dsp:txXfrm>
    </dsp:sp>
    <dsp:sp modelId="{E2CE9B93-EE25-F142-BE81-B751C27724CF}">
      <dsp:nvSpPr>
        <dsp:cNvPr id="0" name=""/>
        <dsp:cNvSpPr/>
      </dsp:nvSpPr>
      <dsp:spPr>
        <a:xfrm>
          <a:off x="0" y="2752343"/>
          <a:ext cx="6263640" cy="1072579"/>
        </a:xfrm>
        <a:prstGeom prst="roundRect">
          <a:avLst/>
        </a:prstGeom>
        <a:solidFill>
          <a:schemeClr val="accent5">
            <a:hueOff val="-6758543"/>
            <a:satOff val="-17419"/>
            <a:lumOff val="-1176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marL="0" lvl="0" indent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700" kern="1200"/>
            <a:t>Annual review with pharmacist (yes, they do this)</a:t>
          </a:r>
        </a:p>
      </dsp:txBody>
      <dsp:txXfrm>
        <a:off x="52359" y="2804702"/>
        <a:ext cx="6158922" cy="967861"/>
      </dsp:txXfrm>
    </dsp:sp>
    <dsp:sp modelId="{9C89DA59-E61D-0846-B2D7-A7035B06B60F}">
      <dsp:nvSpPr>
        <dsp:cNvPr id="0" name=""/>
        <dsp:cNvSpPr/>
      </dsp:nvSpPr>
      <dsp:spPr>
        <a:xfrm>
          <a:off x="0" y="3824923"/>
          <a:ext cx="6263640" cy="167669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8871" tIns="34290" rIns="192024" bIns="34290" numCol="1" spcCol="1270" anchor="t" anchorCtr="0">
          <a:noAutofit/>
        </a:bodyPr>
        <a:lstStyle/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2100" kern="1200"/>
            <a:t>Check for medication side affects (ask questions about your pain)</a:t>
          </a:r>
        </a:p>
        <a:p>
          <a:pPr marL="457200" lvl="2" indent="-228600" algn="l" defTabSz="9334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2100" kern="1200"/>
            <a:t>Inflammation (caused by medications)</a:t>
          </a:r>
        </a:p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2100" kern="1200" dirty="0"/>
            <a:t>Some medications interact with others (cause dizziness, balance issues)</a:t>
          </a:r>
        </a:p>
      </dsp:txBody>
      <dsp:txXfrm>
        <a:off x="0" y="3824923"/>
        <a:ext cx="6263640" cy="1676699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AF79948-4293-1B48-86AE-814EFA25B64F}">
      <dsp:nvSpPr>
        <dsp:cNvPr id="0" name=""/>
        <dsp:cNvSpPr/>
      </dsp:nvSpPr>
      <dsp:spPr>
        <a:xfrm>
          <a:off x="0" y="80970"/>
          <a:ext cx="10515600" cy="45571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 dirty="0"/>
            <a:t>Online Class through MSU Brightspace (D2L).</a:t>
          </a:r>
        </a:p>
      </dsp:txBody>
      <dsp:txXfrm>
        <a:off x="22246" y="103216"/>
        <a:ext cx="10471108" cy="411223"/>
      </dsp:txXfrm>
    </dsp:sp>
    <dsp:sp modelId="{D5D38A96-ABE7-6E4D-8596-A3C291043C2D}">
      <dsp:nvSpPr>
        <dsp:cNvPr id="0" name=""/>
        <dsp:cNvSpPr/>
      </dsp:nvSpPr>
      <dsp:spPr>
        <a:xfrm>
          <a:off x="0" y="536685"/>
          <a:ext cx="10515600" cy="129788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33870" tIns="24130" rIns="135128" bIns="24130" numCol="1" spcCol="1270" anchor="t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1500" kern="1200" dirty="0"/>
            <a:t>5 module course Montana residents can take for free (Need the free CODE) to register. Anyone can complete the course for $45</a:t>
          </a: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1500" kern="1200"/>
            <a:t>OR</a:t>
          </a: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1500" kern="1200" dirty="0"/>
            <a:t>Take-home course to complete as a folder packet</a:t>
          </a: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1500" kern="1200" dirty="0"/>
            <a:t>OR</a:t>
          </a: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1500" kern="1200" dirty="0"/>
            <a:t>4-5 Week Workshop in your office</a:t>
          </a:r>
        </a:p>
      </dsp:txBody>
      <dsp:txXfrm>
        <a:off x="0" y="536685"/>
        <a:ext cx="10515600" cy="1297889"/>
      </dsp:txXfrm>
    </dsp:sp>
    <dsp:sp modelId="{1791985D-7F7E-E942-9384-B6362845EAE8}">
      <dsp:nvSpPr>
        <dsp:cNvPr id="0" name=""/>
        <dsp:cNvSpPr/>
      </dsp:nvSpPr>
      <dsp:spPr>
        <a:xfrm>
          <a:off x="0" y="1834575"/>
          <a:ext cx="10515600" cy="45571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 dirty="0"/>
            <a:t>Training for Agents to begin in December 2021</a:t>
          </a:r>
        </a:p>
      </dsp:txBody>
      <dsp:txXfrm>
        <a:off x="22246" y="1856821"/>
        <a:ext cx="10471108" cy="411223"/>
      </dsp:txXfrm>
    </dsp:sp>
    <dsp:sp modelId="{D8D74C9C-2C6F-F343-B4FC-626C8C7682E5}">
      <dsp:nvSpPr>
        <dsp:cNvPr id="0" name=""/>
        <dsp:cNvSpPr/>
      </dsp:nvSpPr>
      <dsp:spPr>
        <a:xfrm>
          <a:off x="0" y="2290290"/>
          <a:ext cx="10515600" cy="198007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33870" tIns="24130" rIns="135128" bIns="24130" numCol="1" spcCol="1270" anchor="t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1500" kern="1200"/>
            <a:t>Host your own educational event on Fall Prevention</a:t>
          </a:r>
        </a:p>
        <a:p>
          <a:pPr marL="228600" lvl="2" indent="-114300" algn="l" defTabSz="6667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1500" kern="1200"/>
            <a:t>Virtual or In-Person</a:t>
          </a: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1500" kern="1200" dirty="0"/>
            <a:t>Sets the stage for aging in place education program</a:t>
          </a: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1500" kern="1200"/>
            <a:t>Train how to use the Brightspace (D2L) platform</a:t>
          </a: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1500" kern="1200" dirty="0"/>
            <a:t>Create local resources to distribute </a:t>
          </a: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1500" kern="1200" dirty="0"/>
            <a:t>Identify local resources to assist with home modifications</a:t>
          </a:r>
        </a:p>
      </dsp:txBody>
      <dsp:txXfrm>
        <a:off x="0" y="2290290"/>
        <a:ext cx="10515600" cy="198007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16/7/layout/VerticalDownArrowProcess">
  <dgm:title val="Vertical Down Arrow Process"/>
  <dgm:desc val="Use to show a progression; a timeline; sequential steps in a task, process, or workflow; or to emphasize movement or direction. Level 1 text appears inside an arrow shape while Level 2 text appears below the arrow shapes."/>
  <dgm:catLst>
    <dgm:cat type="process" pri="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23" srcId="2" destId="21" srcOrd="0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36"/>
      <dgm:constr type="primFontSz" for="des" forName="parentTextArrow" refType="primFontSz" refFor="des" refForName="parentTextBox" op="equ"/>
      <dgm:constr type="primFontSz" for="des" forName="descendantArrow" val="24"/>
      <dgm:constr type="primFontSz" for="des" forName="descendantArrow" refType="primFontSz" refFor="des" refForName="parentTextArrow" op="lte"/>
      <dgm:constr type="primFontSz" for="des" forName="descendantBox" refType="primFontSz" refFor="des" refForName="parentTextArrow" op="lte"/>
      <dgm:constr type="primFontSz" for="des" forName="descendantBox" refType="primFontSz" refFor="des" refForName="parentTextBox" op="lte"/>
      <dgm:constr type="primFontSz" for="des" forName="descendantArrow" refType="primFontSz" refFor="des" refForName="parentTextBox" op="lte"/>
      <dgm:constr type="primFontSz" for="des" forName="descendantBox" refType="primFontSz" refFor="des" refForName="descendan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parentTextBox" refType="w" fact="0.25"/>
              <dgm:constr type="h" for="ch" forName="parentTextBox" refType="h"/>
              <dgm:constr type="t" for="ch" forName="parentTextBox"/>
              <dgm:constr type="w" for="ch" forName="descendantBox" refType="w" fact="0.75"/>
              <dgm:constr type="l" for="ch" forName="descendantBox" refType="w" fact="0.25"/>
              <dgm:constr type="b" for="ch" forName="descendantBox" refType="h"/>
              <dgm:constr type="h" for="ch" forName="descendantBox" refType="h"/>
            </dgm:constrLst>
            <dgm:ruleLst/>
            <dgm:layoutNode name="parentTextBox" styleLbl="alignNode1">
              <dgm:alg type="tx"/>
              <dgm:shape xmlns:r="http://schemas.openxmlformats.org/officeDocument/2006/relationships" type="rect" r:blip="">
                <dgm:adjLst/>
              </dgm:shape>
              <dgm:presOf axis="self"/>
              <dgm:constrLst>
                <dgm:constr type="primFontSz" refType="h" op="lte" fact="0.5"/>
                <dgm:constr type="lMarg" refType="w" fact="0.2016"/>
                <dgm:constr type="rMarg" refType="w" fact="0.2016"/>
              </dgm:constrLst>
              <dgm:ruleLst>
                <dgm:rule type="primFontSz" val="13" fact="NaN" max="NaN"/>
              </dgm:ruleLst>
            </dgm:layoutNode>
            <dgm:layoutNode name="descendantBox" styleLbl="bgAccFollowNode1">
              <dgm:alg type="tx">
                <dgm:param type="stBulletLvl" val="0"/>
                <dgm:param type="parTxLTRAlign" val="l"/>
              </dgm:alg>
              <dgm:shape xmlns:r="http://schemas.openxmlformats.org/officeDocument/2006/relationships" type="rect" r:blip="">
                <dgm:adjLst/>
              </dgm:shape>
              <dgm:presOf/>
              <dgm:constrLst>
                <dgm:constr type="tMarg" refType="primFontSz"/>
                <dgm:constr type="bMarg" refType="primFontSz"/>
                <dgm:constr type="lMarg" refType="w" fact="0.0575"/>
                <dgm:constr type="rMarg" refType="w" fact="0.0575"/>
              </dgm:constrLst>
              <dgm:presOf axis="des" ptType="node"/>
              <dgm:ruleLst>
                <dgm:rule type="primFontSz" val="11" fact="NaN" max="NaN"/>
              </dgm:ruleLst>
            </dgm:layoutNod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parentTextArrow" refType="w" fact="0.25"/>
              <dgm:constr type="t" for="ch" forName="parentTextArrow"/>
              <dgm:constr type="h" for="ch" forName="parentTextArrow" refType="h" fact="0.65"/>
              <dgm:constr type="w" for="ch" forName="arrow" refType="w" fact="0.25"/>
              <dgm:constr type="h" for="ch" forName="arrow" refType="h"/>
              <dgm:constr type="l" for="ch" forName="descendantArrow" refType="w" fact="0.25"/>
              <dgm:constr type="w" for="ch" forName="descendantArrow" refType="w" fact="0.75"/>
              <dgm:constr type="b" for="ch" forName="descendantArrow" refType="h" fact="0.65"/>
              <dgm:constr type="h" for="ch" forName="descendantArrow" refType="h" fact="0.65"/>
            </dgm:constrLst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>
                <dgm:constr type="primFontSz" refType="h" op="lte" fact="0.5"/>
                <dgm:constr type="lMarg" refType="w" fact="0.2016"/>
                <dgm:constr type="rMarg" refType="w" fact="0.2016"/>
              </dgm:constrLst>
              <dgm:ruleLst>
                <dgm:rule type="primFontSz" val="13" fact="NaN" max="NaN"/>
              </dgm:ruleLst>
            </dgm:layoutNode>
            <dgm:layoutNode name="arrow" styleLbl="alignNode1">
              <dgm:alg type="sp"/>
              <dgm:shape xmlns:r="http://schemas.openxmlformats.org/officeDocument/2006/relationships" rot="180" type="upArrowCallout" r:blip="">
                <dgm:adjLst>
                  <dgm:adj idx="1" val="0.05"/>
                  <dgm:adj idx="2" val="0.1"/>
                  <dgm:adj idx="3" val="0.15"/>
                </dgm:adjLst>
              </dgm:shape>
              <dgm:presOf axis="self"/>
              <dgm:constrLst/>
              <dgm:ruleLst/>
            </dgm:layoutNode>
            <dgm:layoutNode name="descendantArrow" styleLbl="bgAccFollowNode1">
              <dgm:alg type="tx">
                <dgm:param type="stBulletLvl" val="0"/>
                <dgm:param type="parTxLTRAlign" val="l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tMarg" refType="primFontSz"/>
                <dgm:constr type="bMarg" refType="primFontSz"/>
                <dgm:constr type="lMarg" refType="w" fact="0.0575"/>
                <dgm:constr type="rMarg" refType="w" fact="0.0575"/>
              </dgm:constrLst>
              <dgm:ruleLst>
                <dgm:rule type="primFontSz" val="11" fact="NaN" max="NaN"/>
              </dgm:ruleLst>
            </dgm:layoutNod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16/7/layout/VerticalDownArrowProcess">
  <dgm:title val="Vertical Down Arrow Process"/>
  <dgm:desc val="Use to show a progression; a timeline; sequential steps in a task, process, or workflow; or to emphasize movement or direction. Level 1 text appears inside an arrow shape while Level 2 text appears below the arrow shapes."/>
  <dgm:catLst>
    <dgm:cat type="process" pri="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23" srcId="2" destId="21" srcOrd="0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36"/>
      <dgm:constr type="primFontSz" for="des" forName="parentTextArrow" refType="primFontSz" refFor="des" refForName="parentTextBox" op="equ"/>
      <dgm:constr type="primFontSz" for="des" forName="descendantArrow" val="24"/>
      <dgm:constr type="primFontSz" for="des" forName="descendantArrow" refType="primFontSz" refFor="des" refForName="parentTextArrow" op="lte"/>
      <dgm:constr type="primFontSz" for="des" forName="descendantBox" refType="primFontSz" refFor="des" refForName="parentTextArrow" op="lte"/>
      <dgm:constr type="primFontSz" for="des" forName="descendantBox" refType="primFontSz" refFor="des" refForName="parentTextBox" op="lte"/>
      <dgm:constr type="primFontSz" for="des" forName="descendantArrow" refType="primFontSz" refFor="des" refForName="parentTextBox" op="lte"/>
      <dgm:constr type="primFontSz" for="des" forName="descendantBox" refType="primFontSz" refFor="des" refForName="descendan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parentTextBox" refType="w" fact="0.25"/>
              <dgm:constr type="h" for="ch" forName="parentTextBox" refType="h"/>
              <dgm:constr type="t" for="ch" forName="parentTextBox"/>
              <dgm:constr type="w" for="ch" forName="descendantBox" refType="w" fact="0.75"/>
              <dgm:constr type="l" for="ch" forName="descendantBox" refType="w" fact="0.25"/>
              <dgm:constr type="b" for="ch" forName="descendantBox" refType="h"/>
              <dgm:constr type="h" for="ch" forName="descendantBox" refType="h"/>
            </dgm:constrLst>
            <dgm:ruleLst/>
            <dgm:layoutNode name="parentTextBox" styleLbl="alignNode1">
              <dgm:alg type="tx"/>
              <dgm:shape xmlns:r="http://schemas.openxmlformats.org/officeDocument/2006/relationships" type="rect" r:blip="">
                <dgm:adjLst/>
              </dgm:shape>
              <dgm:presOf axis="self"/>
              <dgm:constrLst>
                <dgm:constr type="primFontSz" refType="h" op="lte" fact="0.5"/>
                <dgm:constr type="lMarg" refType="w" fact="0.2016"/>
                <dgm:constr type="rMarg" refType="w" fact="0.2016"/>
              </dgm:constrLst>
              <dgm:ruleLst>
                <dgm:rule type="primFontSz" val="13" fact="NaN" max="NaN"/>
              </dgm:ruleLst>
            </dgm:layoutNode>
            <dgm:layoutNode name="descendantBox" styleLbl="bgAccFollowNode1">
              <dgm:alg type="tx">
                <dgm:param type="stBulletLvl" val="0"/>
                <dgm:param type="parTxLTRAlign" val="l"/>
              </dgm:alg>
              <dgm:shape xmlns:r="http://schemas.openxmlformats.org/officeDocument/2006/relationships" type="rect" r:blip="">
                <dgm:adjLst/>
              </dgm:shape>
              <dgm:presOf/>
              <dgm:constrLst>
                <dgm:constr type="tMarg" refType="primFontSz"/>
                <dgm:constr type="bMarg" refType="primFontSz"/>
                <dgm:constr type="lMarg" refType="w" fact="0.0575"/>
                <dgm:constr type="rMarg" refType="w" fact="0.0575"/>
              </dgm:constrLst>
              <dgm:presOf axis="des" ptType="node"/>
              <dgm:ruleLst>
                <dgm:rule type="primFontSz" val="11" fact="NaN" max="NaN"/>
              </dgm:ruleLst>
            </dgm:layoutNod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parentTextArrow" refType="w" fact="0.25"/>
              <dgm:constr type="t" for="ch" forName="parentTextArrow"/>
              <dgm:constr type="h" for="ch" forName="parentTextArrow" refType="h" fact="0.65"/>
              <dgm:constr type="w" for="ch" forName="arrow" refType="w" fact="0.25"/>
              <dgm:constr type="h" for="ch" forName="arrow" refType="h"/>
              <dgm:constr type="l" for="ch" forName="descendantArrow" refType="w" fact="0.25"/>
              <dgm:constr type="w" for="ch" forName="descendantArrow" refType="w" fact="0.75"/>
              <dgm:constr type="b" for="ch" forName="descendantArrow" refType="h" fact="0.65"/>
              <dgm:constr type="h" for="ch" forName="descendantArrow" refType="h" fact="0.65"/>
            </dgm:constrLst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>
                <dgm:constr type="primFontSz" refType="h" op="lte" fact="0.5"/>
                <dgm:constr type="lMarg" refType="w" fact="0.2016"/>
                <dgm:constr type="rMarg" refType="w" fact="0.2016"/>
              </dgm:constrLst>
              <dgm:ruleLst>
                <dgm:rule type="primFontSz" val="13" fact="NaN" max="NaN"/>
              </dgm:ruleLst>
            </dgm:layoutNode>
            <dgm:layoutNode name="arrow" styleLbl="alignNode1">
              <dgm:alg type="sp"/>
              <dgm:shape xmlns:r="http://schemas.openxmlformats.org/officeDocument/2006/relationships" rot="180" type="upArrowCallout" r:blip="">
                <dgm:adjLst>
                  <dgm:adj idx="1" val="0.05"/>
                  <dgm:adj idx="2" val="0.1"/>
                  <dgm:adj idx="3" val="0.15"/>
                </dgm:adjLst>
              </dgm:shape>
              <dgm:presOf axis="self"/>
              <dgm:constrLst/>
              <dgm:ruleLst/>
            </dgm:layoutNode>
            <dgm:layoutNode name="descendantArrow" styleLbl="bgAccFollowNode1">
              <dgm:alg type="tx">
                <dgm:param type="stBulletLvl" val="0"/>
                <dgm:param type="parTxLTRAlign" val="l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tMarg" refType="primFontSz"/>
                <dgm:constr type="bMarg" refType="primFontSz"/>
                <dgm:constr type="lMarg" refType="w" fact="0.0575"/>
                <dgm:constr type="rMarg" refType="w" fact="0.0575"/>
              </dgm:constrLst>
              <dgm:ruleLst>
                <dgm:rule type="primFontSz" val="11" fact="NaN" max="NaN"/>
              </dgm:ruleLst>
            </dgm:layoutNod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18/2/layout/IconLabelList">
  <dgm:title val="Icon Label List"/>
  <dgm:desc val="Use to show non-sequential or grouped chunks of information accompanied by a related visuals. Works best with icons or small pictures with short text ca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2">
        <dgm:constrLst>
          <dgm:constr type="h" for="ch" forName="compNode" refType="h" fact="0.4"/>
          <dgm:constr type="w" for="ch" forName="compNode" val="12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50"/>
          <dgm:constr type="h" for="des" forName="compNode" op="equ"/>
          <dgm:constr type="h" for="des" forName="textRect" op="equ"/>
        </dgm:constrLst>
      </dgm:if>
      <dgm:if name="Name5" axis="ch" ptType="node" func="cnt" op="lte" val="4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36"/>
          <dgm:constr type="h" for="des" forName="compNode" op="equ"/>
          <dgm:constr type="h" for="des" forName="textRect" op="equ"/>
        </dgm:constrLst>
      </dgm:if>
      <dgm:else name="Name6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24"/>
          <dgm:constr type="h" for="des" forName="compNode" op="equ"/>
          <dgm:constr type="h" for="des" forName="textRect" op="equ"/>
        </dgm:constrLst>
      </dgm:else>
    </dgm:choose>
    <dgm:ruleLst>
      <dgm:rule type="w" for="ch" forName="compNode" val="50" fact="NaN" max="NaN"/>
    </dgm:ruleLst>
    <dgm:forEach name="Name7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Rect" refType="w" fact="0.45"/>
          <dgm:constr type="h" for="ch" forName="iconRect" refType="w" refFor="ch" refForName="iconRect"/>
          <dgm:constr type="ctrX" for="ch" forName="iconRect" refType="w" fact="0.5"/>
          <dgm:constr type="t" for="ch" forName="iconRect"/>
          <dgm:constr type="h" for="ch" forName="spaceRect" refType="h" fact="0.15"/>
          <dgm:constr type="w" for="ch" forName="spaceRect" refType="w"/>
          <dgm:constr type="l" for="ch" forName="spaceRect"/>
          <dgm:constr type="t" for="ch" forName="spaceRect" refType="b" refFor="ch" refForName="iconRect"/>
          <dgm:constr type="h" for="ch" forName="textRect" val="20"/>
          <dgm:constr type="w" for="ch" forName="textRect" refType="w"/>
          <dgm:constr type="l" for="ch" forName="textRect"/>
          <dgm:constr type="t" for="ch" forName="textRect" refType="b" refFor="ch" refForName="spaceRect"/>
        </dgm:constrLst>
        <dgm:ruleLst>
          <dgm:rule type="h" val="INF" fact="NaN" max="NaN"/>
        </dgm:ruleLst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textRect" styleLbl="revTx">
          <dgm:varLst>
            <dgm:chMax val="1"/>
            <dgm:chPref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1" fact="NaN" max="NaN"/>
            <dgm:rule type="h" val="INF" fact="NaN" max="NaN"/>
          </dgm:ruleLst>
        </dgm:layoutNode>
      </dgm:layoutNode>
      <dgm:forEach name="Name8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</dgm1612:lstStyle>
    </a:ext>
  </dgm:extLst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048680-0A2C-0441-9A86-02322571841D}" type="datetimeFigureOut">
              <a:rPr lang="en-US" smtClean="0"/>
              <a:t>10/13/21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BC910F8-B2AB-7340-AE4C-ADC9B18CE3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78199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BC910F8-B2AB-7340-AE4C-ADC9B18CE3B7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341129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00A16D-09DE-984A-95FF-4FD5BF84D0A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099AD56-A3DE-954B-A576-009695556A1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BACD07C-77DD-8D42-B6E3-9682D34AA5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F360A8-F910-1D45-9BB9-39DF03366B42}" type="datetimeFigureOut">
              <a:rPr lang="en-US" smtClean="0"/>
              <a:t>10/12/21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E83B552-4CFB-1347-88B3-041FE08EA4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C2EA442-01DD-7541-80BF-B084A709C0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2ED51F-4621-4F47-BF13-7086FD4E3F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95162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0FBC5A-99A7-AF43-B259-B4884997DA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7CE5E7A-40A5-B141-AF4E-5BA0D04FA21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2CF1477-071B-3646-8258-5F59DA1231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F360A8-F910-1D45-9BB9-39DF03366B42}" type="datetimeFigureOut">
              <a:rPr lang="en-US" smtClean="0"/>
              <a:t>10/12/21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9D5AF6C-315F-6048-9F27-EE6EC71B03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795ACE9-3EC6-6D42-A385-A981B313C8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2ED51F-4621-4F47-BF13-7086FD4E3F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17539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4CC1AD1-578E-3346-B35C-B93205D310E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A02C51A-BE8E-1240-8475-F71D87ADFF9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12F8E16-A094-7E42-A595-2F4348716C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F360A8-F910-1D45-9BB9-39DF03366B42}" type="datetimeFigureOut">
              <a:rPr lang="en-US" smtClean="0"/>
              <a:t>10/12/21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7F401AB-3CAB-3840-B7F7-9D9084FF27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26BB2C9-764E-F54C-8F85-CA3B2A1806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2ED51F-4621-4F47-BF13-7086FD4E3F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15783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730F2D-D73A-7A45-8BC3-336E7CF9C3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DCE460F-8B47-5347-9256-1469E4A4B7D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ED41FC5-4793-B240-90C0-5ABBC6E557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F360A8-F910-1D45-9BB9-39DF03366B42}" type="datetimeFigureOut">
              <a:rPr lang="en-US" smtClean="0"/>
              <a:t>10/12/21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448ACD4-6C35-4245-9ACB-43AAB3F35B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10A3BD2-E832-F449-8781-FB94309CDB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2ED51F-4621-4F47-BF13-7086FD4E3F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36094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744E54-AAA7-AA42-9548-41A3BC1766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44949F9-5E4B-5542-8846-0A613D57A86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1AE3894-AD50-BC4F-B6B8-19DB21FF5A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F360A8-F910-1D45-9BB9-39DF03366B42}" type="datetimeFigureOut">
              <a:rPr lang="en-US" smtClean="0"/>
              <a:t>10/12/21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21F4D19-A04B-7643-A5F0-762F6E8CFF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7208BE1-9FC0-504D-8291-B6FD6BC732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2ED51F-4621-4F47-BF13-7086FD4E3F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41788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DFE579-BB96-764A-B6E5-E4849B09E3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6E45FB6-4C24-4242-9B7C-F7B21610806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8607185-4ABB-A04D-AC56-89FB2D6D79C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BD34812-1DFF-0C4B-9423-2CE66FE370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F360A8-F910-1D45-9BB9-39DF03366B42}" type="datetimeFigureOut">
              <a:rPr lang="en-US" smtClean="0"/>
              <a:t>10/12/21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6A85F0E-169A-CE42-AA02-CAC0A048A3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4E57977-CFAB-E148-8EE6-6F801F7F9E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2ED51F-4621-4F47-BF13-7086FD4E3F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80999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8C4398-6D5B-764A-A8BD-8548D8A8AC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DDF7F91-AAE5-9148-ACAD-CCC25C20A57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114B24E-277F-9946-AC0F-70C67174B47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625B9C9-2F85-1249-AD21-59FBCD6A4D0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59AD0AA-8E77-C247-9302-498340C873D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279CA32-CDFE-5A46-A696-0285E68CBC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F360A8-F910-1D45-9BB9-39DF03366B42}" type="datetimeFigureOut">
              <a:rPr lang="en-US" smtClean="0"/>
              <a:t>10/12/21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923AC73-C9A5-DA44-B27D-4336E823C5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9C4E102-507C-EF41-9101-E8756A0C4C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2ED51F-4621-4F47-BF13-7086FD4E3F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85405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16FFFE-954B-B44A-9DBD-A30407638D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FCC2C4C-F229-D947-8919-18B4C0AA07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F360A8-F910-1D45-9BB9-39DF03366B42}" type="datetimeFigureOut">
              <a:rPr lang="en-US" smtClean="0"/>
              <a:t>10/12/21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CF16286-0BAE-F04F-A0D5-40361AA8F9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A09C056-FD69-A146-BAB4-F8313F62F8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2ED51F-4621-4F47-BF13-7086FD4E3F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76009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1A71AE4-CF67-F34B-87F2-4D775F14C0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F360A8-F910-1D45-9BB9-39DF03366B42}" type="datetimeFigureOut">
              <a:rPr lang="en-US" smtClean="0"/>
              <a:t>10/12/21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40CD6A2-4671-324E-919A-9C2D33D2C5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B780C3B-C490-2042-9EE9-09ACDD26EC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2ED51F-4621-4F47-BF13-7086FD4E3F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74595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C8FFB1-977D-464B-8006-20D5D6D5BF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86316D7-2C6A-B747-B25C-3475FD7D344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ABBB621-5C1A-AB45-BC2F-7F715E78381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CC05EF5-4D79-A64E-AF0E-727ABE635C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F360A8-F910-1D45-9BB9-39DF03366B42}" type="datetimeFigureOut">
              <a:rPr lang="en-US" smtClean="0"/>
              <a:t>10/12/21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4764251-49E1-D443-9C5C-982FD5235F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ED1053B-F503-D641-9191-654487B204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2ED51F-4621-4F47-BF13-7086FD4E3F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25060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E192F5-999F-9A4B-A03D-76B4C1837F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46954520-A91F-AA44-83FF-55C4306B8F5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925B22E-B877-394C-ADD8-F1D4AFC208F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CFB8A0C-FD17-B44E-A463-AD71DCB7B3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F360A8-F910-1D45-9BB9-39DF03366B42}" type="datetimeFigureOut">
              <a:rPr lang="en-US" smtClean="0"/>
              <a:t>10/12/21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3ACC661-9A4D-224C-BE82-D6DAE0FFFE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F0054C5-55AC-E649-BCBD-441760B55B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2ED51F-4621-4F47-BF13-7086FD4E3F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5683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A05814B-F7E0-A343-A7D0-6529F2431E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7F1740C-2EC8-3A46-98D9-2B51CA616A6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3E00ED2-0780-F344-8F6A-B8AD90DEAD1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F360A8-F910-1D45-9BB9-39DF03366B42}" type="datetimeFigureOut">
              <a:rPr lang="en-US" smtClean="0"/>
              <a:t>10/12/21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6BF6544-EB81-B547-8416-7D74052167F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0C6CA94-6591-3547-A246-D3B6C8AFC0D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E2ED51F-4621-4F47-BF13-7086FD4E3F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32756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image" Target="../media/image1.tiff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tiff"/><Relationship Id="rId3" Type="http://schemas.openxmlformats.org/officeDocument/2006/relationships/diagramData" Target="../diagrams/data6.xml"/><Relationship Id="rId7" Type="http://schemas.microsoft.com/office/2007/relationships/diagramDrawing" Target="../diagrams/drawing6.xml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6.xml"/><Relationship Id="rId5" Type="http://schemas.openxmlformats.org/officeDocument/2006/relationships/diagramQuickStyle" Target="../diagrams/quickStyle6.xml"/><Relationship Id="rId4" Type="http://schemas.openxmlformats.org/officeDocument/2006/relationships/diagramLayout" Target="../diagrams/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7" Type="http://schemas.openxmlformats.org/officeDocument/2006/relationships/image" Target="../media/image1.tiff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7" Type="http://schemas.openxmlformats.org/officeDocument/2006/relationships/image" Target="../media/image1.tiff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tiff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9.xml"/><Relationship Id="rId7" Type="http://schemas.openxmlformats.org/officeDocument/2006/relationships/image" Target="../media/image1.tiff"/><Relationship Id="rId2" Type="http://schemas.openxmlformats.org/officeDocument/2006/relationships/diagramData" Target="../diagrams/data9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9.xml"/><Relationship Id="rId5" Type="http://schemas.openxmlformats.org/officeDocument/2006/relationships/diagramColors" Target="../diagrams/colors9.xml"/><Relationship Id="rId4" Type="http://schemas.openxmlformats.org/officeDocument/2006/relationships/diagramQuickStyle" Target="../diagrams/quickStyle9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0.xml"/><Relationship Id="rId7" Type="http://schemas.openxmlformats.org/officeDocument/2006/relationships/image" Target="../media/image1.tiff"/><Relationship Id="rId2" Type="http://schemas.openxmlformats.org/officeDocument/2006/relationships/diagramData" Target="../diagrams/data10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0.xml"/><Relationship Id="rId5" Type="http://schemas.openxmlformats.org/officeDocument/2006/relationships/diagramColors" Target="../diagrams/colors10.xml"/><Relationship Id="rId4" Type="http://schemas.openxmlformats.org/officeDocument/2006/relationships/diagramQuickStyle" Target="../diagrams/quickStyle10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tif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f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f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f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f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tiff"/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tiff"/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9" name="Rectangle 18">
            <a:extLst>
              <a:ext uri="{FF2B5EF4-FFF2-40B4-BE49-F238E27FC236}">
                <a16:creationId xmlns:a16="http://schemas.microsoft.com/office/drawing/2014/main" id="{A3363022-C969-41E9-8EB2-E4C94908C1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1"/>
            <a:ext cx="12191695" cy="685202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0">
            <a:extLst>
              <a:ext uri="{FF2B5EF4-FFF2-40B4-BE49-F238E27FC236}">
                <a16:creationId xmlns:a16="http://schemas.microsoft.com/office/drawing/2014/main" id="{8D1AD6B3-BE88-4CEB-BA17-790657CC472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5" y="0"/>
            <a:ext cx="12191695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4264A6B-66A9-F849-85A2-388FB0C24E7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600082" y="1166762"/>
            <a:ext cx="4805996" cy="1297115"/>
          </a:xfrm>
        </p:spPr>
        <p:txBody>
          <a:bodyPr anchor="t">
            <a:noAutofit/>
          </a:bodyPr>
          <a:lstStyle/>
          <a:p>
            <a:r>
              <a:rPr lang="en-US" sz="4400" dirty="0">
                <a:solidFill>
                  <a:schemeClr val="tx2"/>
                </a:solidFill>
              </a:rPr>
              <a:t>How to stay in my home as I Age</a:t>
            </a:r>
            <a:br>
              <a:rPr lang="en-US" sz="4400" dirty="0">
                <a:solidFill>
                  <a:schemeClr val="tx2"/>
                </a:solidFill>
              </a:rPr>
            </a:br>
            <a:endParaRPr lang="en-US" sz="4400" dirty="0">
              <a:solidFill>
                <a:schemeClr val="tx2"/>
              </a:solidFill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009B0F3-1777-2149-AC79-D006A072B19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574587" y="3526971"/>
            <a:ext cx="5041317" cy="1193167"/>
          </a:xfrm>
        </p:spPr>
        <p:txBody>
          <a:bodyPr anchor="b">
            <a:normAutofit fontScale="92500" lnSpcReduction="20000"/>
          </a:bodyPr>
          <a:lstStyle/>
          <a:p>
            <a:pPr algn="l"/>
            <a:r>
              <a:rPr lang="en-US" dirty="0">
                <a:solidFill>
                  <a:schemeClr val="tx2"/>
                </a:solidFill>
              </a:rPr>
              <a:t>Part of the Aging in Place initiative through Montana State University- Extension</a:t>
            </a:r>
          </a:p>
          <a:p>
            <a:pPr algn="l"/>
            <a:endParaRPr lang="en-US" sz="1400" dirty="0">
              <a:solidFill>
                <a:schemeClr val="tx2"/>
              </a:solidFill>
            </a:endParaRPr>
          </a:p>
          <a:p>
            <a:pPr algn="l"/>
            <a:r>
              <a:rPr lang="en-US" sz="1400" dirty="0">
                <a:solidFill>
                  <a:schemeClr val="tx2"/>
                </a:solidFill>
              </a:rPr>
              <a:t>Daniel J. </a:t>
            </a:r>
            <a:r>
              <a:rPr lang="en-US" sz="1400" dirty="0" err="1">
                <a:solidFill>
                  <a:schemeClr val="tx2"/>
                </a:solidFill>
              </a:rPr>
              <a:t>Koltz</a:t>
            </a:r>
            <a:r>
              <a:rPr lang="en-US" sz="1400" dirty="0">
                <a:solidFill>
                  <a:schemeClr val="tx2"/>
                </a:solidFill>
              </a:rPr>
              <a:t>, </a:t>
            </a:r>
            <a:r>
              <a:rPr lang="en-US" sz="1400" dirty="0" err="1">
                <a:solidFill>
                  <a:schemeClr val="tx2"/>
                </a:solidFill>
              </a:rPr>
              <a:t>Ph.D</a:t>
            </a:r>
            <a:r>
              <a:rPr lang="en-US" sz="1400" dirty="0">
                <a:solidFill>
                  <a:schemeClr val="tx2"/>
                </a:solidFill>
              </a:rPr>
              <a:t>, Assistant Professor &amp; Gerontology Specialist </a:t>
            </a:r>
          </a:p>
        </p:txBody>
      </p:sp>
      <p:pic>
        <p:nvPicPr>
          <p:cNvPr id="5" name="Picture 4" descr="Logo, company name&#10;&#10;Description automatically generated">
            <a:extLst>
              <a:ext uri="{FF2B5EF4-FFF2-40B4-BE49-F238E27FC236}">
                <a16:creationId xmlns:a16="http://schemas.microsoft.com/office/drawing/2014/main" id="{1477C627-6CEA-454F-8846-C3E2746A307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" b="2"/>
          <a:stretch/>
        </p:blipFill>
        <p:spPr bwMode="auto">
          <a:xfrm>
            <a:off x="340470" y="1815320"/>
            <a:ext cx="4141760" cy="4141760"/>
          </a:xfrm>
          <a:custGeom>
            <a:avLst/>
            <a:gdLst/>
            <a:ahLst/>
            <a:cxnLst/>
            <a:rect l="l" t="t" r="r" b="b"/>
            <a:pathLst>
              <a:path w="4141760" h="4377846">
                <a:moveTo>
                  <a:pt x="0" y="0"/>
                </a:moveTo>
                <a:lnTo>
                  <a:pt x="4141760" y="0"/>
                </a:lnTo>
                <a:lnTo>
                  <a:pt x="4141760" y="4377846"/>
                </a:lnTo>
                <a:lnTo>
                  <a:pt x="0" y="4377846"/>
                </a:lnTo>
                <a:close/>
              </a:path>
            </a:pathLst>
          </a:custGeom>
          <a:noFill/>
        </p:spPr>
      </p:pic>
      <p:grpSp>
        <p:nvGrpSpPr>
          <p:cNvPr id="31" name="Group 22">
            <a:extLst>
              <a:ext uri="{FF2B5EF4-FFF2-40B4-BE49-F238E27FC236}">
                <a16:creationId xmlns:a16="http://schemas.microsoft.com/office/drawing/2014/main" id="{89D1390B-7E13-4B4F-9CB2-391063412E5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4253" y="-5977"/>
            <a:ext cx="6238675" cy="6863979"/>
            <a:chOff x="305" y="-5977"/>
            <a:chExt cx="6238675" cy="6863979"/>
          </a:xfrm>
        </p:grpSpPr>
        <p:sp>
          <p:nvSpPr>
            <p:cNvPr id="32" name="Freeform: Shape 23">
              <a:extLst>
                <a:ext uri="{FF2B5EF4-FFF2-40B4-BE49-F238E27FC236}">
                  <a16:creationId xmlns:a16="http://schemas.microsoft.com/office/drawing/2014/main" id="{9E720206-AA49-4786-A932-A2650DE0918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flipH="1">
              <a:off x="305" y="34854"/>
              <a:ext cx="6028697" cy="6817170"/>
            </a:xfrm>
            <a:custGeom>
              <a:avLst/>
              <a:gdLst>
                <a:gd name="connsiteX0" fmla="*/ 6028697 w 6028697"/>
                <a:gd name="connsiteY0" fmla="*/ 6155323 h 6817170"/>
                <a:gd name="connsiteX1" fmla="*/ 6028697 w 6028697"/>
                <a:gd name="connsiteY1" fmla="*/ 6817170 h 6817170"/>
                <a:gd name="connsiteX2" fmla="*/ 5157862 w 6028697"/>
                <a:gd name="connsiteY2" fmla="*/ 6817170 h 6817170"/>
                <a:gd name="connsiteX3" fmla="*/ 5347156 w 6028697"/>
                <a:gd name="connsiteY3" fmla="*/ 6687553 h 6817170"/>
                <a:gd name="connsiteX4" fmla="*/ 5487470 w 6028697"/>
                <a:gd name="connsiteY4" fmla="*/ 6581714 h 6817170"/>
                <a:gd name="connsiteX5" fmla="*/ 5627642 w 6028697"/>
                <a:gd name="connsiteY5" fmla="*/ 6472328 h 6817170"/>
                <a:gd name="connsiteX6" fmla="*/ 5911392 w 6028697"/>
                <a:gd name="connsiteY6" fmla="*/ 6245328 h 6817170"/>
                <a:gd name="connsiteX7" fmla="*/ 4481066 w 6028697"/>
                <a:gd name="connsiteY7" fmla="*/ 478 h 6817170"/>
                <a:gd name="connsiteX8" fmla="*/ 4672258 w 6028697"/>
                <a:gd name="connsiteY8" fmla="*/ 7519 h 6817170"/>
                <a:gd name="connsiteX9" fmla="*/ 5429869 w 6028697"/>
                <a:gd name="connsiteY9" fmla="*/ 125134 h 6817170"/>
                <a:gd name="connsiteX10" fmla="*/ 5976319 w 6028697"/>
                <a:gd name="connsiteY10" fmla="*/ 314893 h 6817170"/>
                <a:gd name="connsiteX11" fmla="*/ 6028697 w 6028697"/>
                <a:gd name="connsiteY11" fmla="*/ 339901 h 6817170"/>
                <a:gd name="connsiteX12" fmla="*/ 6028697 w 6028697"/>
                <a:gd name="connsiteY12" fmla="*/ 732458 h 6817170"/>
                <a:gd name="connsiteX13" fmla="*/ 5990985 w 6028697"/>
                <a:gd name="connsiteY13" fmla="*/ 712211 h 6817170"/>
                <a:gd name="connsiteX14" fmla="*/ 5341339 w 6028697"/>
                <a:gd name="connsiteY14" fmla="*/ 475281 h 6817170"/>
                <a:gd name="connsiteX15" fmla="*/ 4651969 w 6028697"/>
                <a:gd name="connsiteY15" fmla="*/ 377104 h 6817170"/>
                <a:gd name="connsiteX16" fmla="*/ 3953093 w 6028697"/>
                <a:gd name="connsiteY16" fmla="*/ 402498 h 6817170"/>
                <a:gd name="connsiteX17" fmla="*/ 3267413 w 6028697"/>
                <a:gd name="connsiteY17" fmla="*/ 546643 h 6817170"/>
                <a:gd name="connsiteX18" fmla="*/ 1439498 w 6028697"/>
                <a:gd name="connsiteY18" fmla="*/ 1568141 h 6817170"/>
                <a:gd name="connsiteX19" fmla="*/ 960671 w 6028697"/>
                <a:gd name="connsiteY19" fmla="*/ 2082013 h 6817170"/>
                <a:gd name="connsiteX20" fmla="*/ 581866 w 6028697"/>
                <a:gd name="connsiteY20" fmla="*/ 2672638 h 6817170"/>
                <a:gd name="connsiteX21" fmla="*/ 324789 w 6028697"/>
                <a:gd name="connsiteY21" fmla="*/ 3325262 h 6817170"/>
                <a:gd name="connsiteX22" fmla="*/ 231151 w 6028697"/>
                <a:gd name="connsiteY22" fmla="*/ 4022292 h 6817170"/>
                <a:gd name="connsiteX23" fmla="*/ 270592 w 6028697"/>
                <a:gd name="connsiteY23" fmla="*/ 4362792 h 6817170"/>
                <a:gd name="connsiteX24" fmla="*/ 387213 w 6028697"/>
                <a:gd name="connsiteY24" fmla="*/ 4681585 h 6817170"/>
                <a:gd name="connsiteX25" fmla="*/ 468507 w 6028697"/>
                <a:gd name="connsiteY25" fmla="*/ 4831546 h 6817170"/>
                <a:gd name="connsiteX26" fmla="*/ 561862 w 6028697"/>
                <a:gd name="connsiteY26" fmla="*/ 4976826 h 6817170"/>
                <a:gd name="connsiteX27" fmla="*/ 777511 w 6028697"/>
                <a:gd name="connsiteY27" fmla="*/ 5257597 h 6817170"/>
                <a:gd name="connsiteX28" fmla="*/ 1010895 w 6028697"/>
                <a:gd name="connsiteY28" fmla="*/ 5540494 h 6817170"/>
                <a:gd name="connsiteX29" fmla="*/ 1126948 w 6028697"/>
                <a:gd name="connsiteY29" fmla="*/ 5688186 h 6817170"/>
                <a:gd name="connsiteX30" fmla="*/ 1182706 w 6028697"/>
                <a:gd name="connsiteY30" fmla="*/ 5760543 h 6817170"/>
                <a:gd name="connsiteX31" fmla="*/ 1237327 w 6028697"/>
                <a:gd name="connsiteY31" fmla="*/ 5830060 h 6817170"/>
                <a:gd name="connsiteX32" fmla="*/ 1706649 w 6028697"/>
                <a:gd name="connsiteY32" fmla="*/ 6342797 h 6817170"/>
                <a:gd name="connsiteX33" fmla="*/ 1956207 w 6028697"/>
                <a:gd name="connsiteY33" fmla="*/ 6573484 h 6817170"/>
                <a:gd name="connsiteX34" fmla="*/ 2217681 w 6028697"/>
                <a:gd name="connsiteY34" fmla="*/ 6786297 h 6817170"/>
                <a:gd name="connsiteX35" fmla="*/ 2260820 w 6028697"/>
                <a:gd name="connsiteY35" fmla="*/ 6817170 h 6817170"/>
                <a:gd name="connsiteX36" fmla="*/ 1429497 w 6028697"/>
                <a:gd name="connsiteY36" fmla="*/ 6817170 h 6817170"/>
                <a:gd name="connsiteX37" fmla="*/ 1327275 w 6028697"/>
                <a:gd name="connsiteY37" fmla="*/ 6713800 h 6817170"/>
                <a:gd name="connsiteX38" fmla="*/ 1080556 w 6028697"/>
                <a:gd name="connsiteY38" fmla="*/ 6414443 h 6817170"/>
                <a:gd name="connsiteX39" fmla="*/ 865189 w 6028697"/>
                <a:gd name="connsiteY39" fmla="*/ 6097496 h 6817170"/>
                <a:gd name="connsiteX40" fmla="*/ 814823 w 6028697"/>
                <a:gd name="connsiteY40" fmla="*/ 6016911 h 6817170"/>
                <a:gd name="connsiteX41" fmla="*/ 766729 w 6028697"/>
                <a:gd name="connsiteY41" fmla="*/ 5938453 h 6817170"/>
                <a:gd name="connsiteX42" fmla="*/ 671672 w 6028697"/>
                <a:gd name="connsiteY42" fmla="*/ 5786648 h 6817170"/>
                <a:gd name="connsiteX43" fmla="*/ 474608 w 6028697"/>
                <a:gd name="connsiteY43" fmla="*/ 5474664 h 6817170"/>
                <a:gd name="connsiteX44" fmla="*/ 282652 w 6028697"/>
                <a:gd name="connsiteY44" fmla="*/ 5146508 h 6817170"/>
                <a:gd name="connsiteX45" fmla="*/ 196108 w 6028697"/>
                <a:gd name="connsiteY45" fmla="*/ 4972712 h 6817170"/>
                <a:gd name="connsiteX46" fmla="*/ 122474 w 6028697"/>
                <a:gd name="connsiteY46" fmla="*/ 4791821 h 6817170"/>
                <a:gd name="connsiteX47" fmla="*/ 65724 w 6028697"/>
                <a:gd name="connsiteY47" fmla="*/ 4603129 h 6817170"/>
                <a:gd name="connsiteX48" fmla="*/ 44727 w 6028697"/>
                <a:gd name="connsiteY48" fmla="*/ 4506937 h 6817170"/>
                <a:gd name="connsiteX49" fmla="*/ 35505 w 6028697"/>
                <a:gd name="connsiteY49" fmla="*/ 4458699 h 6817170"/>
                <a:gd name="connsiteX50" fmla="*/ 27845 w 6028697"/>
                <a:gd name="connsiteY50" fmla="*/ 4410320 h 6817170"/>
                <a:gd name="connsiteX51" fmla="*/ 37 w 6028697"/>
                <a:gd name="connsiteY51" fmla="*/ 4022292 h 6817170"/>
                <a:gd name="connsiteX52" fmla="*/ 78777 w 6028697"/>
                <a:gd name="connsiteY52" fmla="*/ 3267236 h 6817170"/>
                <a:gd name="connsiteX53" fmla="*/ 315424 w 6028697"/>
                <a:gd name="connsiteY53" fmla="*/ 2543673 h 6817170"/>
                <a:gd name="connsiteX54" fmla="*/ 1202710 w 6028697"/>
                <a:gd name="connsiteY54" fmla="*/ 1314895 h 6817170"/>
                <a:gd name="connsiteX55" fmla="*/ 1791065 w 6028697"/>
                <a:gd name="connsiteY55" fmla="*/ 833514 h 6817170"/>
                <a:gd name="connsiteX56" fmla="*/ 3908404 w 6028697"/>
                <a:gd name="connsiteY56" fmla="*/ 29794 h 6817170"/>
                <a:gd name="connsiteX57" fmla="*/ 4481066 w 6028697"/>
                <a:gd name="connsiteY57" fmla="*/ 478 h 68171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</a:cxnLst>
              <a:rect l="l" t="t" r="r" b="b"/>
              <a:pathLst>
                <a:path w="6028697" h="6817170">
                  <a:moveTo>
                    <a:pt x="6028697" y="6155323"/>
                  </a:moveTo>
                  <a:lnTo>
                    <a:pt x="6028697" y="6817170"/>
                  </a:lnTo>
                  <a:lnTo>
                    <a:pt x="5157862" y="6817170"/>
                  </a:lnTo>
                  <a:lnTo>
                    <a:pt x="5347156" y="6687553"/>
                  </a:lnTo>
                  <a:cubicBezTo>
                    <a:pt x="5394117" y="6653219"/>
                    <a:pt x="5440793" y="6617608"/>
                    <a:pt x="5487470" y="6581714"/>
                  </a:cubicBezTo>
                  <a:cubicBezTo>
                    <a:pt x="5534147" y="6545820"/>
                    <a:pt x="5580966" y="6509358"/>
                    <a:pt x="5627642" y="6472328"/>
                  </a:cubicBezTo>
                  <a:lnTo>
                    <a:pt x="5911392" y="6245328"/>
                  </a:lnTo>
                  <a:close/>
                  <a:moveTo>
                    <a:pt x="4481066" y="478"/>
                  </a:moveTo>
                  <a:cubicBezTo>
                    <a:pt x="4544817" y="1422"/>
                    <a:pt x="4608563" y="3769"/>
                    <a:pt x="4672258" y="7519"/>
                  </a:cubicBezTo>
                  <a:cubicBezTo>
                    <a:pt x="4927973" y="22364"/>
                    <a:pt x="5181687" y="61751"/>
                    <a:pt x="5429869" y="125134"/>
                  </a:cubicBezTo>
                  <a:cubicBezTo>
                    <a:pt x="5617090" y="173104"/>
                    <a:pt x="5799867" y="236595"/>
                    <a:pt x="5976319" y="314893"/>
                  </a:cubicBezTo>
                  <a:lnTo>
                    <a:pt x="6028697" y="339901"/>
                  </a:lnTo>
                  <a:lnTo>
                    <a:pt x="6028697" y="732458"/>
                  </a:lnTo>
                  <a:lnTo>
                    <a:pt x="5990985" y="712211"/>
                  </a:lnTo>
                  <a:cubicBezTo>
                    <a:pt x="5783917" y="609342"/>
                    <a:pt x="5566013" y="529876"/>
                    <a:pt x="5341339" y="475281"/>
                  </a:cubicBezTo>
                  <a:cubicBezTo>
                    <a:pt x="5115233" y="420503"/>
                    <a:pt x="4884375" y="387624"/>
                    <a:pt x="4651969" y="377104"/>
                  </a:cubicBezTo>
                  <a:cubicBezTo>
                    <a:pt x="4418713" y="365171"/>
                    <a:pt x="4184861" y="373670"/>
                    <a:pt x="3953093" y="402498"/>
                  </a:cubicBezTo>
                  <a:cubicBezTo>
                    <a:pt x="3721001" y="431832"/>
                    <a:pt x="3491675" y="480040"/>
                    <a:pt x="3267413" y="546643"/>
                  </a:cubicBezTo>
                  <a:cubicBezTo>
                    <a:pt x="2591323" y="750761"/>
                    <a:pt x="1967642" y="1099289"/>
                    <a:pt x="1439498" y="1568141"/>
                  </a:cubicBezTo>
                  <a:cubicBezTo>
                    <a:pt x="1265589" y="1725523"/>
                    <a:pt x="1105393" y="1897434"/>
                    <a:pt x="960671" y="2082013"/>
                  </a:cubicBezTo>
                  <a:cubicBezTo>
                    <a:pt x="815775" y="2266294"/>
                    <a:pt x="688923" y="2464081"/>
                    <a:pt x="581866" y="2672638"/>
                  </a:cubicBezTo>
                  <a:cubicBezTo>
                    <a:pt x="473765" y="2880669"/>
                    <a:pt x="387610" y="3099397"/>
                    <a:pt x="324789" y="3325262"/>
                  </a:cubicBezTo>
                  <a:cubicBezTo>
                    <a:pt x="262714" y="3552403"/>
                    <a:pt x="231223" y="3786822"/>
                    <a:pt x="231151" y="4022292"/>
                  </a:cubicBezTo>
                  <a:cubicBezTo>
                    <a:pt x="231413" y="4136912"/>
                    <a:pt x="244645" y="4251136"/>
                    <a:pt x="270592" y="4362792"/>
                  </a:cubicBezTo>
                  <a:cubicBezTo>
                    <a:pt x="297885" y="4472943"/>
                    <a:pt x="336983" y="4579833"/>
                    <a:pt x="387213" y="4681585"/>
                  </a:cubicBezTo>
                  <a:cubicBezTo>
                    <a:pt x="412042" y="4732517"/>
                    <a:pt x="439423" y="4782457"/>
                    <a:pt x="468507" y="4831546"/>
                  </a:cubicBezTo>
                  <a:cubicBezTo>
                    <a:pt x="497591" y="4880636"/>
                    <a:pt x="529230" y="4929015"/>
                    <a:pt x="561862" y="4976826"/>
                  </a:cubicBezTo>
                  <a:cubicBezTo>
                    <a:pt x="627975" y="5072166"/>
                    <a:pt x="701466" y="5164668"/>
                    <a:pt x="777511" y="5257597"/>
                  </a:cubicBezTo>
                  <a:cubicBezTo>
                    <a:pt x="853556" y="5350524"/>
                    <a:pt x="933574" y="5443594"/>
                    <a:pt x="1010895" y="5540494"/>
                  </a:cubicBezTo>
                  <a:cubicBezTo>
                    <a:pt x="1049957" y="5588732"/>
                    <a:pt x="1088642" y="5637963"/>
                    <a:pt x="1126948" y="5688186"/>
                  </a:cubicBezTo>
                  <a:lnTo>
                    <a:pt x="1182706" y="5760543"/>
                  </a:lnTo>
                  <a:cubicBezTo>
                    <a:pt x="1201007" y="5783669"/>
                    <a:pt x="1218458" y="5807503"/>
                    <a:pt x="1237327" y="5830060"/>
                  </a:cubicBezTo>
                  <a:cubicBezTo>
                    <a:pt x="1383714" y="6009916"/>
                    <a:pt x="1540413" y="6181116"/>
                    <a:pt x="1706649" y="6342797"/>
                  </a:cubicBezTo>
                  <a:cubicBezTo>
                    <a:pt x="1788084" y="6422531"/>
                    <a:pt x="1871265" y="6499427"/>
                    <a:pt x="1956207" y="6573484"/>
                  </a:cubicBezTo>
                  <a:cubicBezTo>
                    <a:pt x="2041332" y="6647402"/>
                    <a:pt x="2127733" y="6718907"/>
                    <a:pt x="2217681" y="6786297"/>
                  </a:cubicBezTo>
                  <a:lnTo>
                    <a:pt x="2260820" y="6817170"/>
                  </a:lnTo>
                  <a:lnTo>
                    <a:pt x="1429497" y="6817170"/>
                  </a:lnTo>
                  <a:lnTo>
                    <a:pt x="1327275" y="6713800"/>
                  </a:lnTo>
                  <a:cubicBezTo>
                    <a:pt x="1239186" y="6618984"/>
                    <a:pt x="1156797" y="6519019"/>
                    <a:pt x="1080556" y="6414443"/>
                  </a:cubicBezTo>
                  <a:cubicBezTo>
                    <a:pt x="1004653" y="6310734"/>
                    <a:pt x="932439" y="6205177"/>
                    <a:pt x="865189" y="6097496"/>
                  </a:cubicBezTo>
                  <a:cubicBezTo>
                    <a:pt x="847881" y="6070823"/>
                    <a:pt x="831565" y="6043725"/>
                    <a:pt x="814823" y="6016911"/>
                  </a:cubicBezTo>
                  <a:lnTo>
                    <a:pt x="766729" y="5938453"/>
                  </a:lnTo>
                  <a:cubicBezTo>
                    <a:pt x="735941" y="5887947"/>
                    <a:pt x="703878" y="5837581"/>
                    <a:pt x="671672" y="5786648"/>
                  </a:cubicBezTo>
                  <a:lnTo>
                    <a:pt x="474608" y="5474664"/>
                  </a:lnTo>
                  <a:cubicBezTo>
                    <a:pt x="408778" y="5368968"/>
                    <a:pt x="343516" y="5260008"/>
                    <a:pt x="282652" y="5146508"/>
                  </a:cubicBezTo>
                  <a:cubicBezTo>
                    <a:pt x="252290" y="5089759"/>
                    <a:pt x="223065" y="5032015"/>
                    <a:pt x="196108" y="4972712"/>
                  </a:cubicBezTo>
                  <a:cubicBezTo>
                    <a:pt x="169152" y="4913408"/>
                    <a:pt x="144607" y="4853111"/>
                    <a:pt x="122474" y="4791821"/>
                  </a:cubicBezTo>
                  <a:cubicBezTo>
                    <a:pt x="100342" y="4730532"/>
                    <a:pt x="81757" y="4666830"/>
                    <a:pt x="65724" y="4603129"/>
                  </a:cubicBezTo>
                  <a:cubicBezTo>
                    <a:pt x="58205" y="4571064"/>
                    <a:pt x="50828" y="4539143"/>
                    <a:pt x="44727" y="4506937"/>
                  </a:cubicBezTo>
                  <a:lnTo>
                    <a:pt x="35505" y="4458699"/>
                  </a:lnTo>
                  <a:lnTo>
                    <a:pt x="27845" y="4410320"/>
                  </a:lnTo>
                  <a:cubicBezTo>
                    <a:pt x="8635" y="4281881"/>
                    <a:pt x="-661" y="4152150"/>
                    <a:pt x="37" y="4022292"/>
                  </a:cubicBezTo>
                  <a:cubicBezTo>
                    <a:pt x="712" y="3768592"/>
                    <a:pt x="27094" y="3515615"/>
                    <a:pt x="78777" y="3267236"/>
                  </a:cubicBezTo>
                  <a:cubicBezTo>
                    <a:pt x="130048" y="3017876"/>
                    <a:pt x="209439" y="2775142"/>
                    <a:pt x="315424" y="2543673"/>
                  </a:cubicBezTo>
                  <a:cubicBezTo>
                    <a:pt x="528236" y="2081161"/>
                    <a:pt x="838234" y="1667312"/>
                    <a:pt x="1202710" y="1314895"/>
                  </a:cubicBezTo>
                  <a:cubicBezTo>
                    <a:pt x="1385514" y="1138814"/>
                    <a:pt x="1582282" y="977831"/>
                    <a:pt x="1791065" y="833514"/>
                  </a:cubicBezTo>
                  <a:cubicBezTo>
                    <a:pt x="2420037" y="395614"/>
                    <a:pt x="3147288" y="119557"/>
                    <a:pt x="3908404" y="29794"/>
                  </a:cubicBezTo>
                  <a:cubicBezTo>
                    <a:pt x="4098509" y="7429"/>
                    <a:pt x="4289811" y="-2355"/>
                    <a:pt x="4481066" y="478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3" name="Freeform: Shape 24">
              <a:extLst>
                <a:ext uri="{FF2B5EF4-FFF2-40B4-BE49-F238E27FC236}">
                  <a16:creationId xmlns:a16="http://schemas.microsoft.com/office/drawing/2014/main" id="{C72F6EE6-EDE9-45A5-8F6D-02B9B7CB2C2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flipH="1">
              <a:off x="305" y="1"/>
              <a:ext cx="6165116" cy="6858001"/>
            </a:xfrm>
            <a:custGeom>
              <a:avLst/>
              <a:gdLst>
                <a:gd name="connsiteX0" fmla="*/ 6264586 w 6264586"/>
                <a:gd name="connsiteY0" fmla="*/ 6646464 h 6858001"/>
                <a:gd name="connsiteX1" fmla="*/ 6264586 w 6264586"/>
                <a:gd name="connsiteY1" fmla="*/ 6858001 h 6858001"/>
                <a:gd name="connsiteX2" fmla="*/ 5997170 w 6264586"/>
                <a:gd name="connsiteY2" fmla="*/ 6858001 h 6858001"/>
                <a:gd name="connsiteX3" fmla="*/ 6121512 w 6264586"/>
                <a:gd name="connsiteY3" fmla="*/ 6761029 h 6858001"/>
                <a:gd name="connsiteX4" fmla="*/ 2693206 w 6264586"/>
                <a:gd name="connsiteY4" fmla="*/ 0 h 6858001"/>
                <a:gd name="connsiteX5" fmla="*/ 5872285 w 6264586"/>
                <a:gd name="connsiteY5" fmla="*/ 0 h 6858001"/>
                <a:gd name="connsiteX6" fmla="*/ 6024875 w 6264586"/>
                <a:gd name="connsiteY6" fmla="*/ 68385 h 6858001"/>
                <a:gd name="connsiteX7" fmla="*/ 6206432 w 6264586"/>
                <a:gd name="connsiteY7" fmla="*/ 162336 h 6858001"/>
                <a:gd name="connsiteX8" fmla="*/ 6264586 w 6264586"/>
                <a:gd name="connsiteY8" fmla="*/ 196704 h 6858001"/>
                <a:gd name="connsiteX9" fmla="*/ 6264586 w 6264586"/>
                <a:gd name="connsiteY9" fmla="*/ 537242 h 6858001"/>
                <a:gd name="connsiteX10" fmla="*/ 6230189 w 6264586"/>
                <a:gd name="connsiteY10" fmla="*/ 517260 h 6858001"/>
                <a:gd name="connsiteX11" fmla="*/ 5540536 w 6264586"/>
                <a:gd name="connsiteY11" fmla="*/ 249543 h 6858001"/>
                <a:gd name="connsiteX12" fmla="*/ 5178896 w 6264586"/>
                <a:gd name="connsiteY12" fmla="*/ 178606 h 6858001"/>
                <a:gd name="connsiteX13" fmla="*/ 4814279 w 6264586"/>
                <a:gd name="connsiteY13" fmla="*/ 146683 h 6858001"/>
                <a:gd name="connsiteX14" fmla="*/ 4655095 w 6264586"/>
                <a:gd name="connsiteY14" fmla="*/ 143421 h 6858001"/>
                <a:gd name="connsiteX15" fmla="*/ 4081069 w 6264586"/>
                <a:gd name="connsiteY15" fmla="*/ 185983 h 6858001"/>
                <a:gd name="connsiteX16" fmla="*/ 3720566 w 6264586"/>
                <a:gd name="connsiteY16" fmla="*/ 256921 h 6858001"/>
                <a:gd name="connsiteX17" fmla="*/ 3365879 w 6264586"/>
                <a:gd name="connsiteY17" fmla="*/ 357651 h 6858001"/>
                <a:gd name="connsiteX18" fmla="*/ 3020555 w 6264586"/>
                <a:gd name="connsiteY18" fmla="*/ 486190 h 6858001"/>
                <a:gd name="connsiteX19" fmla="*/ 2685163 w 6264586"/>
                <a:gd name="connsiteY19" fmla="*/ 641542 h 6858001"/>
                <a:gd name="connsiteX20" fmla="*/ 2047720 w 6264586"/>
                <a:gd name="connsiteY20" fmla="*/ 1025030 h 6858001"/>
                <a:gd name="connsiteX21" fmla="*/ 1897333 w 6264586"/>
                <a:gd name="connsiteY21" fmla="*/ 1134983 h 6858001"/>
                <a:gd name="connsiteX22" fmla="*/ 1835758 w 6264586"/>
                <a:gd name="connsiteY22" fmla="*/ 1182227 h 6858001"/>
                <a:gd name="connsiteX23" fmla="*/ 1823273 w 6264586"/>
                <a:gd name="connsiteY23" fmla="*/ 1192016 h 6858001"/>
                <a:gd name="connsiteX24" fmla="*/ 1750918 w 6264586"/>
                <a:gd name="connsiteY24" fmla="*/ 1249760 h 6858001"/>
                <a:gd name="connsiteX25" fmla="*/ 1469297 w 6264586"/>
                <a:gd name="connsiteY25" fmla="*/ 1496906 h 6858001"/>
                <a:gd name="connsiteX26" fmla="*/ 967769 w 6264586"/>
                <a:gd name="connsiteY26" fmla="*/ 2056602 h 6858001"/>
                <a:gd name="connsiteX27" fmla="*/ 754105 w 6264586"/>
                <a:gd name="connsiteY27" fmla="*/ 2368727 h 6858001"/>
                <a:gd name="connsiteX28" fmla="*/ 572364 w 6264586"/>
                <a:gd name="connsiteY28" fmla="*/ 2701140 h 6858001"/>
                <a:gd name="connsiteX29" fmla="*/ 532497 w 6264586"/>
                <a:gd name="connsiteY29" fmla="*/ 2786265 h 6858001"/>
                <a:gd name="connsiteX30" fmla="*/ 512918 w 6264586"/>
                <a:gd name="connsiteY30" fmla="*/ 2828827 h 6858001"/>
                <a:gd name="connsiteX31" fmla="*/ 494475 w 6264586"/>
                <a:gd name="connsiteY31" fmla="*/ 2872240 h 6858001"/>
                <a:gd name="connsiteX32" fmla="*/ 491637 w 6264586"/>
                <a:gd name="connsiteY32" fmla="*/ 2878908 h 6858001"/>
                <a:gd name="connsiteX33" fmla="*/ 459290 w 6264586"/>
                <a:gd name="connsiteY33" fmla="*/ 2959635 h 6858001"/>
                <a:gd name="connsiteX34" fmla="*/ 446805 w 6264586"/>
                <a:gd name="connsiteY34" fmla="*/ 2992408 h 6858001"/>
                <a:gd name="connsiteX35" fmla="*/ 426090 w 6264586"/>
                <a:gd name="connsiteY35" fmla="*/ 3049158 h 6858001"/>
                <a:gd name="connsiteX36" fmla="*/ 426090 w 6264586"/>
                <a:gd name="connsiteY36" fmla="*/ 3049867 h 6858001"/>
                <a:gd name="connsiteX37" fmla="*/ 318124 w 6264586"/>
                <a:gd name="connsiteY37" fmla="*/ 3414202 h 6858001"/>
                <a:gd name="connsiteX38" fmla="*/ 230729 w 6264586"/>
                <a:gd name="connsiteY38" fmla="*/ 4169260 h 6858001"/>
                <a:gd name="connsiteX39" fmla="*/ 268893 w 6264586"/>
                <a:gd name="connsiteY39" fmla="*/ 4544236 h 6858001"/>
                <a:gd name="connsiteX40" fmla="*/ 379840 w 6264586"/>
                <a:gd name="connsiteY40" fmla="*/ 4900056 h 6858001"/>
                <a:gd name="connsiteX41" fmla="*/ 406512 w 6264586"/>
                <a:gd name="connsiteY41" fmla="*/ 4960211 h 6858001"/>
                <a:gd name="connsiteX42" fmla="*/ 417862 w 6264586"/>
                <a:gd name="connsiteY42" fmla="*/ 4984613 h 6858001"/>
                <a:gd name="connsiteX43" fmla="*/ 428077 w 6264586"/>
                <a:gd name="connsiteY43" fmla="*/ 5005043 h 6858001"/>
                <a:gd name="connsiteX44" fmla="*/ 460140 w 6264586"/>
                <a:gd name="connsiteY44" fmla="*/ 5067327 h 6858001"/>
                <a:gd name="connsiteX45" fmla="*/ 555197 w 6264586"/>
                <a:gd name="connsiteY45" fmla="*/ 5229773 h 6858001"/>
                <a:gd name="connsiteX46" fmla="*/ 660611 w 6264586"/>
                <a:gd name="connsiteY46" fmla="*/ 5387396 h 6858001"/>
                <a:gd name="connsiteX47" fmla="*/ 774110 w 6264586"/>
                <a:gd name="connsiteY47" fmla="*/ 5542182 h 6858001"/>
                <a:gd name="connsiteX48" fmla="*/ 917829 w 6264586"/>
                <a:gd name="connsiteY48" fmla="*/ 5727896 h 6858001"/>
                <a:gd name="connsiteX49" fmla="*/ 1012885 w 6264586"/>
                <a:gd name="connsiteY49" fmla="*/ 5849767 h 6858001"/>
                <a:gd name="connsiteX50" fmla="*/ 1133053 w 6264586"/>
                <a:gd name="connsiteY50" fmla="*/ 6006822 h 6858001"/>
                <a:gd name="connsiteX51" fmla="*/ 1194343 w 6264586"/>
                <a:gd name="connsiteY51" fmla="*/ 6090245 h 6858001"/>
                <a:gd name="connsiteX52" fmla="*/ 1249390 w 6264586"/>
                <a:gd name="connsiteY52" fmla="*/ 6165155 h 6858001"/>
                <a:gd name="connsiteX53" fmla="*/ 1345724 w 6264586"/>
                <a:gd name="connsiteY53" fmla="*/ 6292132 h 6858001"/>
                <a:gd name="connsiteX54" fmla="*/ 1364310 w 6264586"/>
                <a:gd name="connsiteY54" fmla="*/ 6316251 h 6858001"/>
                <a:gd name="connsiteX55" fmla="*/ 1373673 w 6264586"/>
                <a:gd name="connsiteY55" fmla="*/ 6327885 h 6858001"/>
                <a:gd name="connsiteX56" fmla="*/ 1484619 w 6264586"/>
                <a:gd name="connsiteY56" fmla="*/ 6462240 h 6858001"/>
                <a:gd name="connsiteX57" fmla="*/ 1739000 w 6264586"/>
                <a:gd name="connsiteY57" fmla="*/ 6737335 h 6858001"/>
                <a:gd name="connsiteX58" fmla="*/ 1866801 w 6264586"/>
                <a:gd name="connsiteY58" fmla="*/ 6858001 h 6858001"/>
                <a:gd name="connsiteX59" fmla="*/ 1144149 w 6264586"/>
                <a:gd name="connsiteY59" fmla="*/ 6858001 h 6858001"/>
                <a:gd name="connsiteX60" fmla="*/ 1058349 w 6264586"/>
                <a:gd name="connsiteY60" fmla="*/ 6766452 h 6858001"/>
                <a:gd name="connsiteX61" fmla="*/ 580309 w 6264586"/>
                <a:gd name="connsiteY61" fmla="*/ 6105000 h 6858001"/>
                <a:gd name="connsiteX62" fmla="*/ 1 w 6264586"/>
                <a:gd name="connsiteY62" fmla="*/ 3960094 h 6858001"/>
                <a:gd name="connsiteX63" fmla="*/ 2599292 w 6264586"/>
                <a:gd name="connsiteY63" fmla="*/ 37050 h 68580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</a:cxnLst>
              <a:rect l="l" t="t" r="r" b="b"/>
              <a:pathLst>
                <a:path w="6264586" h="6858001">
                  <a:moveTo>
                    <a:pt x="6264586" y="6646464"/>
                  </a:moveTo>
                  <a:lnTo>
                    <a:pt x="6264586" y="6858001"/>
                  </a:lnTo>
                  <a:lnTo>
                    <a:pt x="5997170" y="6858001"/>
                  </a:lnTo>
                  <a:lnTo>
                    <a:pt x="6121512" y="6761029"/>
                  </a:lnTo>
                  <a:close/>
                  <a:moveTo>
                    <a:pt x="2693206" y="0"/>
                  </a:moveTo>
                  <a:lnTo>
                    <a:pt x="5872285" y="0"/>
                  </a:lnTo>
                  <a:lnTo>
                    <a:pt x="6024875" y="68385"/>
                  </a:lnTo>
                  <a:cubicBezTo>
                    <a:pt x="6086250" y="97989"/>
                    <a:pt x="6146793" y="129318"/>
                    <a:pt x="6206432" y="162336"/>
                  </a:cubicBezTo>
                  <a:lnTo>
                    <a:pt x="6264586" y="196704"/>
                  </a:lnTo>
                  <a:lnTo>
                    <a:pt x="6264586" y="537242"/>
                  </a:lnTo>
                  <a:lnTo>
                    <a:pt x="6230189" y="517260"/>
                  </a:lnTo>
                  <a:cubicBezTo>
                    <a:pt x="6012226" y="399931"/>
                    <a:pt x="5780573" y="310008"/>
                    <a:pt x="5540536" y="249543"/>
                  </a:cubicBezTo>
                  <a:cubicBezTo>
                    <a:pt x="5421375" y="219324"/>
                    <a:pt x="5300641" y="195644"/>
                    <a:pt x="5178896" y="178606"/>
                  </a:cubicBezTo>
                  <a:cubicBezTo>
                    <a:pt x="5057977" y="161840"/>
                    <a:pt x="4936276" y="151186"/>
                    <a:pt x="4814279" y="146683"/>
                  </a:cubicBezTo>
                  <a:cubicBezTo>
                    <a:pt x="4761501" y="144556"/>
                    <a:pt x="4708015" y="143421"/>
                    <a:pt x="4655095" y="143421"/>
                  </a:cubicBezTo>
                  <a:cubicBezTo>
                    <a:pt x="4462968" y="143573"/>
                    <a:pt x="4271111" y="157799"/>
                    <a:pt x="4081069" y="185983"/>
                  </a:cubicBezTo>
                  <a:cubicBezTo>
                    <a:pt x="3956361" y="205703"/>
                    <a:pt x="3835058" y="229396"/>
                    <a:pt x="3720566" y="256921"/>
                  </a:cubicBezTo>
                  <a:cubicBezTo>
                    <a:pt x="3596708" y="286714"/>
                    <a:pt x="3477677" y="320905"/>
                    <a:pt x="3365879" y="357651"/>
                  </a:cubicBezTo>
                  <a:cubicBezTo>
                    <a:pt x="3249257" y="395958"/>
                    <a:pt x="3133487" y="438945"/>
                    <a:pt x="3020555" y="486190"/>
                  </a:cubicBezTo>
                  <a:cubicBezTo>
                    <a:pt x="2907623" y="533434"/>
                    <a:pt x="2794832" y="585786"/>
                    <a:pt x="2685163" y="641542"/>
                  </a:cubicBezTo>
                  <a:cubicBezTo>
                    <a:pt x="2463995" y="754348"/>
                    <a:pt x="2250998" y="882488"/>
                    <a:pt x="2047720" y="1025030"/>
                  </a:cubicBezTo>
                  <a:cubicBezTo>
                    <a:pt x="2006151" y="1054399"/>
                    <a:pt x="1951528" y="1093415"/>
                    <a:pt x="1897333" y="1134983"/>
                  </a:cubicBezTo>
                  <a:cubicBezTo>
                    <a:pt x="1876761" y="1150164"/>
                    <a:pt x="1855905" y="1166479"/>
                    <a:pt x="1835758" y="1182227"/>
                  </a:cubicBezTo>
                  <a:lnTo>
                    <a:pt x="1823273" y="1192016"/>
                  </a:lnTo>
                  <a:cubicBezTo>
                    <a:pt x="1797027" y="1211879"/>
                    <a:pt x="1772057" y="1232309"/>
                    <a:pt x="1750918" y="1249760"/>
                  </a:cubicBezTo>
                  <a:cubicBezTo>
                    <a:pt x="1645931" y="1335737"/>
                    <a:pt x="1554422" y="1416605"/>
                    <a:pt x="1469297" y="1496906"/>
                  </a:cubicBezTo>
                  <a:cubicBezTo>
                    <a:pt x="1286595" y="1668957"/>
                    <a:pt x="1118818" y="1856190"/>
                    <a:pt x="967769" y="2056602"/>
                  </a:cubicBezTo>
                  <a:cubicBezTo>
                    <a:pt x="890731" y="2159603"/>
                    <a:pt x="818800" y="2264590"/>
                    <a:pt x="754105" y="2368727"/>
                  </a:cubicBezTo>
                  <a:cubicBezTo>
                    <a:pt x="681749" y="2488328"/>
                    <a:pt x="622304" y="2596720"/>
                    <a:pt x="572364" y="2701140"/>
                  </a:cubicBezTo>
                  <a:cubicBezTo>
                    <a:pt x="557609" y="2730507"/>
                    <a:pt x="543989" y="2760443"/>
                    <a:pt x="532497" y="2786265"/>
                  </a:cubicBezTo>
                  <a:lnTo>
                    <a:pt x="512918" y="2828827"/>
                  </a:lnTo>
                  <a:lnTo>
                    <a:pt x="494475" y="2872240"/>
                  </a:lnTo>
                  <a:lnTo>
                    <a:pt x="491637" y="2878908"/>
                  </a:lnTo>
                  <a:cubicBezTo>
                    <a:pt x="480146" y="2906575"/>
                    <a:pt x="469220" y="2932821"/>
                    <a:pt x="459290" y="2959635"/>
                  </a:cubicBezTo>
                  <a:cubicBezTo>
                    <a:pt x="455176" y="2970559"/>
                    <a:pt x="451060" y="2981484"/>
                    <a:pt x="446805" y="2992408"/>
                  </a:cubicBezTo>
                  <a:cubicBezTo>
                    <a:pt x="439427" y="3012412"/>
                    <a:pt x="432333" y="3030572"/>
                    <a:pt x="426090" y="3049158"/>
                  </a:cubicBezTo>
                  <a:lnTo>
                    <a:pt x="426090" y="3049867"/>
                  </a:lnTo>
                  <a:cubicBezTo>
                    <a:pt x="383010" y="3169099"/>
                    <a:pt x="346959" y="3290756"/>
                    <a:pt x="318124" y="3414202"/>
                  </a:cubicBezTo>
                  <a:cubicBezTo>
                    <a:pt x="260107" y="3661703"/>
                    <a:pt x="230780" y="3915049"/>
                    <a:pt x="230729" y="4169260"/>
                  </a:cubicBezTo>
                  <a:cubicBezTo>
                    <a:pt x="231621" y="4295173"/>
                    <a:pt x="244398" y="4420719"/>
                    <a:pt x="268893" y="4544236"/>
                  </a:cubicBezTo>
                  <a:cubicBezTo>
                    <a:pt x="293708" y="4666304"/>
                    <a:pt x="330882" y="4785521"/>
                    <a:pt x="379840" y="4900056"/>
                  </a:cubicBezTo>
                  <a:cubicBezTo>
                    <a:pt x="387926" y="4919919"/>
                    <a:pt x="397006" y="4939498"/>
                    <a:pt x="406512" y="4960211"/>
                  </a:cubicBezTo>
                  <a:cubicBezTo>
                    <a:pt x="410343" y="4968299"/>
                    <a:pt x="414173" y="4976385"/>
                    <a:pt x="417862" y="4984613"/>
                  </a:cubicBezTo>
                  <a:lnTo>
                    <a:pt x="428077" y="5005043"/>
                  </a:lnTo>
                  <a:cubicBezTo>
                    <a:pt x="438860" y="5026751"/>
                    <a:pt x="449075" y="5047181"/>
                    <a:pt x="460140" y="5067327"/>
                  </a:cubicBezTo>
                  <a:cubicBezTo>
                    <a:pt x="485536" y="5116273"/>
                    <a:pt x="514763" y="5165789"/>
                    <a:pt x="555197" y="5229773"/>
                  </a:cubicBezTo>
                  <a:cubicBezTo>
                    <a:pt x="586836" y="5280282"/>
                    <a:pt x="620318" y="5329511"/>
                    <a:pt x="660611" y="5387396"/>
                  </a:cubicBezTo>
                  <a:cubicBezTo>
                    <a:pt x="698065" y="5440741"/>
                    <a:pt x="737223" y="5493094"/>
                    <a:pt x="774110" y="5542182"/>
                  </a:cubicBezTo>
                  <a:cubicBezTo>
                    <a:pt x="821070" y="5604324"/>
                    <a:pt x="870301" y="5667173"/>
                    <a:pt x="917829" y="5727896"/>
                  </a:cubicBezTo>
                  <a:cubicBezTo>
                    <a:pt x="949042" y="5767762"/>
                    <a:pt x="979828" y="5807063"/>
                    <a:pt x="1012885" y="5849767"/>
                  </a:cubicBezTo>
                  <a:cubicBezTo>
                    <a:pt x="1045942" y="5892471"/>
                    <a:pt x="1089497" y="5948796"/>
                    <a:pt x="1133053" y="6006822"/>
                  </a:cubicBezTo>
                  <a:cubicBezTo>
                    <a:pt x="1153624" y="6034345"/>
                    <a:pt x="1175332" y="6063998"/>
                    <a:pt x="1194343" y="6090245"/>
                  </a:cubicBezTo>
                  <a:cubicBezTo>
                    <a:pt x="1213355" y="6116491"/>
                    <a:pt x="1231372" y="6141178"/>
                    <a:pt x="1249390" y="6165155"/>
                  </a:cubicBezTo>
                  <a:cubicBezTo>
                    <a:pt x="1280461" y="6208000"/>
                    <a:pt x="1313659" y="6250847"/>
                    <a:pt x="1345724" y="6292132"/>
                  </a:cubicBezTo>
                  <a:lnTo>
                    <a:pt x="1364310" y="6316251"/>
                  </a:lnTo>
                  <a:lnTo>
                    <a:pt x="1373673" y="6327885"/>
                  </a:lnTo>
                  <a:cubicBezTo>
                    <a:pt x="1409566" y="6372433"/>
                    <a:pt x="1446738" y="6418542"/>
                    <a:pt x="1484619" y="6462240"/>
                  </a:cubicBezTo>
                  <a:cubicBezTo>
                    <a:pt x="1567899" y="6559850"/>
                    <a:pt x="1653876" y="6652211"/>
                    <a:pt x="1739000" y="6737335"/>
                  </a:cubicBezTo>
                  <a:lnTo>
                    <a:pt x="1866801" y="6858001"/>
                  </a:lnTo>
                  <a:lnTo>
                    <a:pt x="1144149" y="6858001"/>
                  </a:lnTo>
                  <a:lnTo>
                    <a:pt x="1058349" y="6766452"/>
                  </a:lnTo>
                  <a:cubicBezTo>
                    <a:pt x="878978" y="6562465"/>
                    <a:pt x="718756" y="6341104"/>
                    <a:pt x="580309" y="6105000"/>
                  </a:cubicBezTo>
                  <a:cubicBezTo>
                    <a:pt x="200401" y="5454007"/>
                    <a:pt x="146" y="4713831"/>
                    <a:pt x="1" y="3960094"/>
                  </a:cubicBezTo>
                  <a:cubicBezTo>
                    <a:pt x="-335" y="2196754"/>
                    <a:pt x="1071479" y="683605"/>
                    <a:pt x="2599292" y="37050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4" name="Freeform: Shape 25">
              <a:extLst>
                <a:ext uri="{FF2B5EF4-FFF2-40B4-BE49-F238E27FC236}">
                  <a16:creationId xmlns:a16="http://schemas.microsoft.com/office/drawing/2014/main" id="{C093DC50-3BD7-46B1-A300-CD207E152FF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flipH="1">
              <a:off x="305" y="-5977"/>
              <a:ext cx="6238675" cy="6858001"/>
            </a:xfrm>
            <a:custGeom>
              <a:avLst/>
              <a:gdLst>
                <a:gd name="connsiteX0" fmla="*/ 6264586 w 6264586"/>
                <a:gd name="connsiteY0" fmla="*/ 6646464 h 6858001"/>
                <a:gd name="connsiteX1" fmla="*/ 6264586 w 6264586"/>
                <a:gd name="connsiteY1" fmla="*/ 6858001 h 6858001"/>
                <a:gd name="connsiteX2" fmla="*/ 5997170 w 6264586"/>
                <a:gd name="connsiteY2" fmla="*/ 6858001 h 6858001"/>
                <a:gd name="connsiteX3" fmla="*/ 6121512 w 6264586"/>
                <a:gd name="connsiteY3" fmla="*/ 6761029 h 6858001"/>
                <a:gd name="connsiteX4" fmla="*/ 2693206 w 6264586"/>
                <a:gd name="connsiteY4" fmla="*/ 0 h 6858001"/>
                <a:gd name="connsiteX5" fmla="*/ 5872285 w 6264586"/>
                <a:gd name="connsiteY5" fmla="*/ 0 h 6858001"/>
                <a:gd name="connsiteX6" fmla="*/ 6024875 w 6264586"/>
                <a:gd name="connsiteY6" fmla="*/ 68385 h 6858001"/>
                <a:gd name="connsiteX7" fmla="*/ 6206432 w 6264586"/>
                <a:gd name="connsiteY7" fmla="*/ 162336 h 6858001"/>
                <a:gd name="connsiteX8" fmla="*/ 6264586 w 6264586"/>
                <a:gd name="connsiteY8" fmla="*/ 196704 h 6858001"/>
                <a:gd name="connsiteX9" fmla="*/ 6264586 w 6264586"/>
                <a:gd name="connsiteY9" fmla="*/ 537242 h 6858001"/>
                <a:gd name="connsiteX10" fmla="*/ 6230189 w 6264586"/>
                <a:gd name="connsiteY10" fmla="*/ 517260 h 6858001"/>
                <a:gd name="connsiteX11" fmla="*/ 5540536 w 6264586"/>
                <a:gd name="connsiteY11" fmla="*/ 249543 h 6858001"/>
                <a:gd name="connsiteX12" fmla="*/ 5178896 w 6264586"/>
                <a:gd name="connsiteY12" fmla="*/ 178606 h 6858001"/>
                <a:gd name="connsiteX13" fmla="*/ 4814279 w 6264586"/>
                <a:gd name="connsiteY13" fmla="*/ 146683 h 6858001"/>
                <a:gd name="connsiteX14" fmla="*/ 4655095 w 6264586"/>
                <a:gd name="connsiteY14" fmla="*/ 143421 h 6858001"/>
                <a:gd name="connsiteX15" fmla="*/ 4081069 w 6264586"/>
                <a:gd name="connsiteY15" fmla="*/ 185983 h 6858001"/>
                <a:gd name="connsiteX16" fmla="*/ 3720566 w 6264586"/>
                <a:gd name="connsiteY16" fmla="*/ 256921 h 6858001"/>
                <a:gd name="connsiteX17" fmla="*/ 3365879 w 6264586"/>
                <a:gd name="connsiteY17" fmla="*/ 357651 h 6858001"/>
                <a:gd name="connsiteX18" fmla="*/ 3020555 w 6264586"/>
                <a:gd name="connsiteY18" fmla="*/ 486190 h 6858001"/>
                <a:gd name="connsiteX19" fmla="*/ 2685163 w 6264586"/>
                <a:gd name="connsiteY19" fmla="*/ 641542 h 6858001"/>
                <a:gd name="connsiteX20" fmla="*/ 2047720 w 6264586"/>
                <a:gd name="connsiteY20" fmla="*/ 1025030 h 6858001"/>
                <a:gd name="connsiteX21" fmla="*/ 1897333 w 6264586"/>
                <a:gd name="connsiteY21" fmla="*/ 1134983 h 6858001"/>
                <a:gd name="connsiteX22" fmla="*/ 1835758 w 6264586"/>
                <a:gd name="connsiteY22" fmla="*/ 1182227 h 6858001"/>
                <a:gd name="connsiteX23" fmla="*/ 1823273 w 6264586"/>
                <a:gd name="connsiteY23" fmla="*/ 1192016 h 6858001"/>
                <a:gd name="connsiteX24" fmla="*/ 1750918 w 6264586"/>
                <a:gd name="connsiteY24" fmla="*/ 1249760 h 6858001"/>
                <a:gd name="connsiteX25" fmla="*/ 1469297 w 6264586"/>
                <a:gd name="connsiteY25" fmla="*/ 1496906 h 6858001"/>
                <a:gd name="connsiteX26" fmla="*/ 967769 w 6264586"/>
                <a:gd name="connsiteY26" fmla="*/ 2056602 h 6858001"/>
                <a:gd name="connsiteX27" fmla="*/ 754105 w 6264586"/>
                <a:gd name="connsiteY27" fmla="*/ 2368727 h 6858001"/>
                <a:gd name="connsiteX28" fmla="*/ 572364 w 6264586"/>
                <a:gd name="connsiteY28" fmla="*/ 2701140 h 6858001"/>
                <a:gd name="connsiteX29" fmla="*/ 532497 w 6264586"/>
                <a:gd name="connsiteY29" fmla="*/ 2786265 h 6858001"/>
                <a:gd name="connsiteX30" fmla="*/ 512918 w 6264586"/>
                <a:gd name="connsiteY30" fmla="*/ 2828827 h 6858001"/>
                <a:gd name="connsiteX31" fmla="*/ 494475 w 6264586"/>
                <a:gd name="connsiteY31" fmla="*/ 2872240 h 6858001"/>
                <a:gd name="connsiteX32" fmla="*/ 491637 w 6264586"/>
                <a:gd name="connsiteY32" fmla="*/ 2878908 h 6858001"/>
                <a:gd name="connsiteX33" fmla="*/ 459290 w 6264586"/>
                <a:gd name="connsiteY33" fmla="*/ 2959635 h 6858001"/>
                <a:gd name="connsiteX34" fmla="*/ 446805 w 6264586"/>
                <a:gd name="connsiteY34" fmla="*/ 2992408 h 6858001"/>
                <a:gd name="connsiteX35" fmla="*/ 426090 w 6264586"/>
                <a:gd name="connsiteY35" fmla="*/ 3049158 h 6858001"/>
                <a:gd name="connsiteX36" fmla="*/ 426090 w 6264586"/>
                <a:gd name="connsiteY36" fmla="*/ 3049867 h 6858001"/>
                <a:gd name="connsiteX37" fmla="*/ 318124 w 6264586"/>
                <a:gd name="connsiteY37" fmla="*/ 3414202 h 6858001"/>
                <a:gd name="connsiteX38" fmla="*/ 230729 w 6264586"/>
                <a:gd name="connsiteY38" fmla="*/ 4169260 h 6858001"/>
                <a:gd name="connsiteX39" fmla="*/ 268893 w 6264586"/>
                <a:gd name="connsiteY39" fmla="*/ 4544236 h 6858001"/>
                <a:gd name="connsiteX40" fmla="*/ 379840 w 6264586"/>
                <a:gd name="connsiteY40" fmla="*/ 4900056 h 6858001"/>
                <a:gd name="connsiteX41" fmla="*/ 406512 w 6264586"/>
                <a:gd name="connsiteY41" fmla="*/ 4960211 h 6858001"/>
                <a:gd name="connsiteX42" fmla="*/ 417862 w 6264586"/>
                <a:gd name="connsiteY42" fmla="*/ 4984613 h 6858001"/>
                <a:gd name="connsiteX43" fmla="*/ 428077 w 6264586"/>
                <a:gd name="connsiteY43" fmla="*/ 5005043 h 6858001"/>
                <a:gd name="connsiteX44" fmla="*/ 460140 w 6264586"/>
                <a:gd name="connsiteY44" fmla="*/ 5067327 h 6858001"/>
                <a:gd name="connsiteX45" fmla="*/ 555197 w 6264586"/>
                <a:gd name="connsiteY45" fmla="*/ 5229773 h 6858001"/>
                <a:gd name="connsiteX46" fmla="*/ 660611 w 6264586"/>
                <a:gd name="connsiteY46" fmla="*/ 5387396 h 6858001"/>
                <a:gd name="connsiteX47" fmla="*/ 774110 w 6264586"/>
                <a:gd name="connsiteY47" fmla="*/ 5542182 h 6858001"/>
                <a:gd name="connsiteX48" fmla="*/ 917829 w 6264586"/>
                <a:gd name="connsiteY48" fmla="*/ 5727896 h 6858001"/>
                <a:gd name="connsiteX49" fmla="*/ 1012885 w 6264586"/>
                <a:gd name="connsiteY49" fmla="*/ 5849767 h 6858001"/>
                <a:gd name="connsiteX50" fmla="*/ 1133053 w 6264586"/>
                <a:gd name="connsiteY50" fmla="*/ 6006822 h 6858001"/>
                <a:gd name="connsiteX51" fmla="*/ 1194343 w 6264586"/>
                <a:gd name="connsiteY51" fmla="*/ 6090245 h 6858001"/>
                <a:gd name="connsiteX52" fmla="*/ 1249390 w 6264586"/>
                <a:gd name="connsiteY52" fmla="*/ 6165155 h 6858001"/>
                <a:gd name="connsiteX53" fmla="*/ 1345724 w 6264586"/>
                <a:gd name="connsiteY53" fmla="*/ 6292132 h 6858001"/>
                <a:gd name="connsiteX54" fmla="*/ 1364310 w 6264586"/>
                <a:gd name="connsiteY54" fmla="*/ 6316251 h 6858001"/>
                <a:gd name="connsiteX55" fmla="*/ 1373673 w 6264586"/>
                <a:gd name="connsiteY55" fmla="*/ 6327885 h 6858001"/>
                <a:gd name="connsiteX56" fmla="*/ 1484619 w 6264586"/>
                <a:gd name="connsiteY56" fmla="*/ 6462240 h 6858001"/>
                <a:gd name="connsiteX57" fmla="*/ 1739000 w 6264586"/>
                <a:gd name="connsiteY57" fmla="*/ 6737335 h 6858001"/>
                <a:gd name="connsiteX58" fmla="*/ 1866801 w 6264586"/>
                <a:gd name="connsiteY58" fmla="*/ 6858001 h 6858001"/>
                <a:gd name="connsiteX59" fmla="*/ 1144149 w 6264586"/>
                <a:gd name="connsiteY59" fmla="*/ 6858001 h 6858001"/>
                <a:gd name="connsiteX60" fmla="*/ 1058349 w 6264586"/>
                <a:gd name="connsiteY60" fmla="*/ 6766452 h 6858001"/>
                <a:gd name="connsiteX61" fmla="*/ 580309 w 6264586"/>
                <a:gd name="connsiteY61" fmla="*/ 6105000 h 6858001"/>
                <a:gd name="connsiteX62" fmla="*/ 1 w 6264586"/>
                <a:gd name="connsiteY62" fmla="*/ 3960094 h 6858001"/>
                <a:gd name="connsiteX63" fmla="*/ 2599292 w 6264586"/>
                <a:gd name="connsiteY63" fmla="*/ 37050 h 68580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</a:cxnLst>
              <a:rect l="l" t="t" r="r" b="b"/>
              <a:pathLst>
                <a:path w="6264586" h="6858001">
                  <a:moveTo>
                    <a:pt x="6264586" y="6646464"/>
                  </a:moveTo>
                  <a:lnTo>
                    <a:pt x="6264586" y="6858001"/>
                  </a:lnTo>
                  <a:lnTo>
                    <a:pt x="5997170" y="6858001"/>
                  </a:lnTo>
                  <a:lnTo>
                    <a:pt x="6121512" y="6761029"/>
                  </a:lnTo>
                  <a:close/>
                  <a:moveTo>
                    <a:pt x="2693206" y="0"/>
                  </a:moveTo>
                  <a:lnTo>
                    <a:pt x="5872285" y="0"/>
                  </a:lnTo>
                  <a:lnTo>
                    <a:pt x="6024875" y="68385"/>
                  </a:lnTo>
                  <a:cubicBezTo>
                    <a:pt x="6086250" y="97989"/>
                    <a:pt x="6146793" y="129318"/>
                    <a:pt x="6206432" y="162336"/>
                  </a:cubicBezTo>
                  <a:lnTo>
                    <a:pt x="6264586" y="196704"/>
                  </a:lnTo>
                  <a:lnTo>
                    <a:pt x="6264586" y="537242"/>
                  </a:lnTo>
                  <a:lnTo>
                    <a:pt x="6230189" y="517260"/>
                  </a:lnTo>
                  <a:cubicBezTo>
                    <a:pt x="6012226" y="399931"/>
                    <a:pt x="5780573" y="310008"/>
                    <a:pt x="5540536" y="249543"/>
                  </a:cubicBezTo>
                  <a:cubicBezTo>
                    <a:pt x="5421375" y="219324"/>
                    <a:pt x="5300641" y="195644"/>
                    <a:pt x="5178896" y="178606"/>
                  </a:cubicBezTo>
                  <a:cubicBezTo>
                    <a:pt x="5057977" y="161840"/>
                    <a:pt x="4936276" y="151186"/>
                    <a:pt x="4814279" y="146683"/>
                  </a:cubicBezTo>
                  <a:cubicBezTo>
                    <a:pt x="4761501" y="144556"/>
                    <a:pt x="4708015" y="143421"/>
                    <a:pt x="4655095" y="143421"/>
                  </a:cubicBezTo>
                  <a:cubicBezTo>
                    <a:pt x="4462968" y="143573"/>
                    <a:pt x="4271111" y="157799"/>
                    <a:pt x="4081069" y="185983"/>
                  </a:cubicBezTo>
                  <a:cubicBezTo>
                    <a:pt x="3956361" y="205703"/>
                    <a:pt x="3835058" y="229396"/>
                    <a:pt x="3720566" y="256921"/>
                  </a:cubicBezTo>
                  <a:cubicBezTo>
                    <a:pt x="3596708" y="286714"/>
                    <a:pt x="3477677" y="320905"/>
                    <a:pt x="3365879" y="357651"/>
                  </a:cubicBezTo>
                  <a:cubicBezTo>
                    <a:pt x="3249257" y="395958"/>
                    <a:pt x="3133487" y="438945"/>
                    <a:pt x="3020555" y="486190"/>
                  </a:cubicBezTo>
                  <a:cubicBezTo>
                    <a:pt x="2907623" y="533434"/>
                    <a:pt x="2794832" y="585786"/>
                    <a:pt x="2685163" y="641542"/>
                  </a:cubicBezTo>
                  <a:cubicBezTo>
                    <a:pt x="2463995" y="754348"/>
                    <a:pt x="2250998" y="882488"/>
                    <a:pt x="2047720" y="1025030"/>
                  </a:cubicBezTo>
                  <a:cubicBezTo>
                    <a:pt x="2006151" y="1054399"/>
                    <a:pt x="1951528" y="1093415"/>
                    <a:pt x="1897333" y="1134983"/>
                  </a:cubicBezTo>
                  <a:cubicBezTo>
                    <a:pt x="1876761" y="1150164"/>
                    <a:pt x="1855905" y="1166479"/>
                    <a:pt x="1835758" y="1182227"/>
                  </a:cubicBezTo>
                  <a:lnTo>
                    <a:pt x="1823273" y="1192016"/>
                  </a:lnTo>
                  <a:cubicBezTo>
                    <a:pt x="1797027" y="1211879"/>
                    <a:pt x="1772057" y="1232309"/>
                    <a:pt x="1750918" y="1249760"/>
                  </a:cubicBezTo>
                  <a:cubicBezTo>
                    <a:pt x="1645931" y="1335737"/>
                    <a:pt x="1554422" y="1416605"/>
                    <a:pt x="1469297" y="1496906"/>
                  </a:cubicBezTo>
                  <a:cubicBezTo>
                    <a:pt x="1286595" y="1668957"/>
                    <a:pt x="1118818" y="1856190"/>
                    <a:pt x="967769" y="2056602"/>
                  </a:cubicBezTo>
                  <a:cubicBezTo>
                    <a:pt x="890731" y="2159603"/>
                    <a:pt x="818800" y="2264590"/>
                    <a:pt x="754105" y="2368727"/>
                  </a:cubicBezTo>
                  <a:cubicBezTo>
                    <a:pt x="681749" y="2488328"/>
                    <a:pt x="622304" y="2596720"/>
                    <a:pt x="572364" y="2701140"/>
                  </a:cubicBezTo>
                  <a:cubicBezTo>
                    <a:pt x="557609" y="2730507"/>
                    <a:pt x="543989" y="2760443"/>
                    <a:pt x="532497" y="2786265"/>
                  </a:cubicBezTo>
                  <a:lnTo>
                    <a:pt x="512918" y="2828827"/>
                  </a:lnTo>
                  <a:lnTo>
                    <a:pt x="494475" y="2872240"/>
                  </a:lnTo>
                  <a:lnTo>
                    <a:pt x="491637" y="2878908"/>
                  </a:lnTo>
                  <a:cubicBezTo>
                    <a:pt x="480146" y="2906575"/>
                    <a:pt x="469220" y="2932821"/>
                    <a:pt x="459290" y="2959635"/>
                  </a:cubicBezTo>
                  <a:cubicBezTo>
                    <a:pt x="455176" y="2970559"/>
                    <a:pt x="451060" y="2981484"/>
                    <a:pt x="446805" y="2992408"/>
                  </a:cubicBezTo>
                  <a:cubicBezTo>
                    <a:pt x="439427" y="3012412"/>
                    <a:pt x="432333" y="3030572"/>
                    <a:pt x="426090" y="3049158"/>
                  </a:cubicBezTo>
                  <a:lnTo>
                    <a:pt x="426090" y="3049867"/>
                  </a:lnTo>
                  <a:cubicBezTo>
                    <a:pt x="383010" y="3169099"/>
                    <a:pt x="346959" y="3290756"/>
                    <a:pt x="318124" y="3414202"/>
                  </a:cubicBezTo>
                  <a:cubicBezTo>
                    <a:pt x="260107" y="3661703"/>
                    <a:pt x="230780" y="3915049"/>
                    <a:pt x="230729" y="4169260"/>
                  </a:cubicBezTo>
                  <a:cubicBezTo>
                    <a:pt x="231621" y="4295173"/>
                    <a:pt x="244398" y="4420719"/>
                    <a:pt x="268893" y="4544236"/>
                  </a:cubicBezTo>
                  <a:cubicBezTo>
                    <a:pt x="293708" y="4666304"/>
                    <a:pt x="330882" y="4785521"/>
                    <a:pt x="379840" y="4900056"/>
                  </a:cubicBezTo>
                  <a:cubicBezTo>
                    <a:pt x="387926" y="4919919"/>
                    <a:pt x="397006" y="4939498"/>
                    <a:pt x="406512" y="4960211"/>
                  </a:cubicBezTo>
                  <a:cubicBezTo>
                    <a:pt x="410343" y="4968299"/>
                    <a:pt x="414173" y="4976385"/>
                    <a:pt x="417862" y="4984613"/>
                  </a:cubicBezTo>
                  <a:lnTo>
                    <a:pt x="428077" y="5005043"/>
                  </a:lnTo>
                  <a:cubicBezTo>
                    <a:pt x="438860" y="5026751"/>
                    <a:pt x="449075" y="5047181"/>
                    <a:pt x="460140" y="5067327"/>
                  </a:cubicBezTo>
                  <a:cubicBezTo>
                    <a:pt x="485536" y="5116273"/>
                    <a:pt x="514763" y="5165789"/>
                    <a:pt x="555197" y="5229773"/>
                  </a:cubicBezTo>
                  <a:cubicBezTo>
                    <a:pt x="586836" y="5280282"/>
                    <a:pt x="620318" y="5329511"/>
                    <a:pt x="660611" y="5387396"/>
                  </a:cubicBezTo>
                  <a:cubicBezTo>
                    <a:pt x="698065" y="5440741"/>
                    <a:pt x="737223" y="5493094"/>
                    <a:pt x="774110" y="5542182"/>
                  </a:cubicBezTo>
                  <a:cubicBezTo>
                    <a:pt x="821070" y="5604324"/>
                    <a:pt x="870301" y="5667173"/>
                    <a:pt x="917829" y="5727896"/>
                  </a:cubicBezTo>
                  <a:cubicBezTo>
                    <a:pt x="949042" y="5767762"/>
                    <a:pt x="979828" y="5807063"/>
                    <a:pt x="1012885" y="5849767"/>
                  </a:cubicBezTo>
                  <a:cubicBezTo>
                    <a:pt x="1045942" y="5892471"/>
                    <a:pt x="1089497" y="5948796"/>
                    <a:pt x="1133053" y="6006822"/>
                  </a:cubicBezTo>
                  <a:cubicBezTo>
                    <a:pt x="1153624" y="6034345"/>
                    <a:pt x="1175332" y="6063998"/>
                    <a:pt x="1194343" y="6090245"/>
                  </a:cubicBezTo>
                  <a:cubicBezTo>
                    <a:pt x="1213355" y="6116491"/>
                    <a:pt x="1231372" y="6141178"/>
                    <a:pt x="1249390" y="6165155"/>
                  </a:cubicBezTo>
                  <a:cubicBezTo>
                    <a:pt x="1280461" y="6208000"/>
                    <a:pt x="1313659" y="6250847"/>
                    <a:pt x="1345724" y="6292132"/>
                  </a:cubicBezTo>
                  <a:lnTo>
                    <a:pt x="1364310" y="6316251"/>
                  </a:lnTo>
                  <a:lnTo>
                    <a:pt x="1373673" y="6327885"/>
                  </a:lnTo>
                  <a:cubicBezTo>
                    <a:pt x="1409566" y="6372433"/>
                    <a:pt x="1446738" y="6418542"/>
                    <a:pt x="1484619" y="6462240"/>
                  </a:cubicBezTo>
                  <a:cubicBezTo>
                    <a:pt x="1567899" y="6559850"/>
                    <a:pt x="1653876" y="6652211"/>
                    <a:pt x="1739000" y="6737335"/>
                  </a:cubicBezTo>
                  <a:lnTo>
                    <a:pt x="1866801" y="6858001"/>
                  </a:lnTo>
                  <a:lnTo>
                    <a:pt x="1144149" y="6858001"/>
                  </a:lnTo>
                  <a:lnTo>
                    <a:pt x="1058349" y="6766452"/>
                  </a:lnTo>
                  <a:cubicBezTo>
                    <a:pt x="878978" y="6562465"/>
                    <a:pt x="718756" y="6341104"/>
                    <a:pt x="580309" y="6105000"/>
                  </a:cubicBezTo>
                  <a:cubicBezTo>
                    <a:pt x="200401" y="5454007"/>
                    <a:pt x="146" y="4713831"/>
                    <a:pt x="1" y="3960094"/>
                  </a:cubicBezTo>
                  <a:cubicBezTo>
                    <a:pt x="-335" y="2196754"/>
                    <a:pt x="1071479" y="683605"/>
                    <a:pt x="2599292" y="37050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12766143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7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15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7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9" name="Rectangle 18">
            <a:extLst>
              <a:ext uri="{FF2B5EF4-FFF2-40B4-BE49-F238E27FC236}">
                <a16:creationId xmlns:a16="http://schemas.microsoft.com/office/drawing/2014/main" id="{889C5E17-24D0-4696-A3C5-A2261FB455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6929B58F-2358-44CC-ACE5-EF1BD3C6C8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5" y="0"/>
            <a:ext cx="12191695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80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D91C5C5-4BC8-1F48-B363-BAADA119B9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3192" y="-1312616"/>
            <a:ext cx="3855720" cy="4371974"/>
          </a:xfrm>
        </p:spPr>
        <p:txBody>
          <a:bodyPr>
            <a:normAutofit/>
          </a:bodyPr>
          <a:lstStyle/>
          <a:p>
            <a:r>
              <a:rPr lang="en-US" sz="3600" dirty="0">
                <a:solidFill>
                  <a:schemeClr val="tx2"/>
                </a:solidFill>
              </a:rPr>
              <a:t>Fall Prevention</a:t>
            </a:r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09DA5303-A1AF-4830-806C-51FCD96188B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4897348" y="5285"/>
            <a:ext cx="7294653" cy="6858000"/>
            <a:chOff x="4897348" y="-5799"/>
            <a:chExt cx="7294653" cy="6858000"/>
          </a:xfrm>
        </p:grpSpPr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4FAAA8C8-4EB7-45F1-BF24-3EF0F4DC440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897348" y="-5798"/>
              <a:ext cx="7294652" cy="6857999"/>
            </a:xfrm>
            <a:custGeom>
              <a:avLst/>
              <a:gdLst>
                <a:gd name="connsiteX0" fmla="*/ 7294652 w 7294652"/>
                <a:gd name="connsiteY0" fmla="*/ 6063030 h 6857999"/>
                <a:gd name="connsiteX1" fmla="*/ 7294652 w 7294652"/>
                <a:gd name="connsiteY1" fmla="*/ 6857999 h 6857999"/>
                <a:gd name="connsiteX2" fmla="*/ 6248575 w 7294652"/>
                <a:gd name="connsiteY2" fmla="*/ 6857999 h 6857999"/>
                <a:gd name="connsiteX3" fmla="*/ 6477898 w 7294652"/>
                <a:gd name="connsiteY3" fmla="*/ 6700973 h 6857999"/>
                <a:gd name="connsiteX4" fmla="*/ 6647884 w 7294652"/>
                <a:gd name="connsiteY4" fmla="*/ 6572752 h 6857999"/>
                <a:gd name="connsiteX5" fmla="*/ 6817698 w 7294652"/>
                <a:gd name="connsiteY5" fmla="*/ 6440235 h 6857999"/>
                <a:gd name="connsiteX6" fmla="*/ 7161451 w 7294652"/>
                <a:gd name="connsiteY6" fmla="*/ 6165232 h 6857999"/>
                <a:gd name="connsiteX7" fmla="*/ 1673436 w 7294652"/>
                <a:gd name="connsiteY7" fmla="*/ 0 h 6857999"/>
                <a:gd name="connsiteX8" fmla="*/ 2394951 w 7294652"/>
                <a:gd name="connsiteY8" fmla="*/ 0 h 6857999"/>
                <a:gd name="connsiteX9" fmla="*/ 2244659 w 7294652"/>
                <a:gd name="connsiteY9" fmla="*/ 100763 h 6857999"/>
                <a:gd name="connsiteX10" fmla="*/ 1743903 w 7294652"/>
                <a:gd name="connsiteY10" fmla="*/ 498975 h 6857999"/>
                <a:gd name="connsiteX11" fmla="*/ 1163821 w 7294652"/>
                <a:gd name="connsiteY11" fmla="*/ 1121514 h 6857999"/>
                <a:gd name="connsiteX12" fmla="*/ 704911 w 7294652"/>
                <a:gd name="connsiteY12" fmla="*/ 1837036 h 6857999"/>
                <a:gd name="connsiteX13" fmla="*/ 393472 w 7294652"/>
                <a:gd name="connsiteY13" fmla="*/ 2627669 h 6857999"/>
                <a:gd name="connsiteX14" fmla="*/ 280032 w 7294652"/>
                <a:gd name="connsiteY14" fmla="*/ 3472097 h 6857999"/>
                <a:gd name="connsiteX15" fmla="*/ 327813 w 7294652"/>
                <a:gd name="connsiteY15" fmla="*/ 3884602 h 6857999"/>
                <a:gd name="connsiteX16" fmla="*/ 469096 w 7294652"/>
                <a:gd name="connsiteY16" fmla="*/ 4270809 h 6857999"/>
                <a:gd name="connsiteX17" fmla="*/ 567581 w 7294652"/>
                <a:gd name="connsiteY17" fmla="*/ 4452482 h 6857999"/>
                <a:gd name="connsiteX18" fmla="*/ 680677 w 7294652"/>
                <a:gd name="connsiteY18" fmla="*/ 4628484 h 6857999"/>
                <a:gd name="connsiteX19" fmla="*/ 941928 w 7294652"/>
                <a:gd name="connsiteY19" fmla="*/ 4968628 h 6857999"/>
                <a:gd name="connsiteX20" fmla="*/ 1224665 w 7294652"/>
                <a:gd name="connsiteY20" fmla="*/ 5311349 h 6857999"/>
                <a:gd name="connsiteX21" fmla="*/ 1365259 w 7294652"/>
                <a:gd name="connsiteY21" fmla="*/ 5490273 h 6857999"/>
                <a:gd name="connsiteX22" fmla="*/ 1432808 w 7294652"/>
                <a:gd name="connsiteY22" fmla="*/ 5577931 h 6857999"/>
                <a:gd name="connsiteX23" fmla="*/ 1498980 w 7294652"/>
                <a:gd name="connsiteY23" fmla="*/ 5662148 h 6857999"/>
                <a:gd name="connsiteX24" fmla="*/ 2067548 w 7294652"/>
                <a:gd name="connsiteY24" fmla="*/ 6283312 h 6857999"/>
                <a:gd name="connsiteX25" fmla="*/ 2369879 w 7294652"/>
                <a:gd name="connsiteY25" fmla="*/ 6562782 h 6857999"/>
                <a:gd name="connsiteX26" fmla="*/ 2686645 w 7294652"/>
                <a:gd name="connsiteY26" fmla="*/ 6820598 h 6857999"/>
                <a:gd name="connsiteX27" fmla="*/ 2738907 w 7294652"/>
                <a:gd name="connsiteY27" fmla="*/ 6857999 h 6857999"/>
                <a:gd name="connsiteX28" fmla="*/ 1731787 w 7294652"/>
                <a:gd name="connsiteY28" fmla="*/ 6857999 h 6857999"/>
                <a:gd name="connsiteX29" fmla="*/ 1607949 w 7294652"/>
                <a:gd name="connsiteY29" fmla="*/ 6732770 h 6857999"/>
                <a:gd name="connsiteX30" fmla="*/ 1309057 w 7294652"/>
                <a:gd name="connsiteY30" fmla="*/ 6370109 h 6857999"/>
                <a:gd name="connsiteX31" fmla="*/ 1048147 w 7294652"/>
                <a:gd name="connsiteY31" fmla="*/ 5986138 h 6857999"/>
                <a:gd name="connsiteX32" fmla="*/ 987131 w 7294652"/>
                <a:gd name="connsiteY32" fmla="*/ 5888512 h 6857999"/>
                <a:gd name="connsiteX33" fmla="*/ 928866 w 7294652"/>
                <a:gd name="connsiteY33" fmla="*/ 5793463 h 6857999"/>
                <a:gd name="connsiteX34" fmla="*/ 813708 w 7294652"/>
                <a:gd name="connsiteY34" fmla="*/ 5609556 h 6857999"/>
                <a:gd name="connsiteX35" fmla="*/ 574972 w 7294652"/>
                <a:gd name="connsiteY35" fmla="*/ 5231598 h 6857999"/>
                <a:gd name="connsiteX36" fmla="*/ 342424 w 7294652"/>
                <a:gd name="connsiteY36" fmla="*/ 4834048 h 6857999"/>
                <a:gd name="connsiteX37" fmla="*/ 237579 w 7294652"/>
                <a:gd name="connsiteY37" fmla="*/ 4623500 h 6857999"/>
                <a:gd name="connsiteX38" fmla="*/ 148373 w 7294652"/>
                <a:gd name="connsiteY38" fmla="*/ 4404356 h 6857999"/>
                <a:gd name="connsiteX39" fmla="*/ 79623 w 7294652"/>
                <a:gd name="connsiteY39" fmla="*/ 4175762 h 6857999"/>
                <a:gd name="connsiteX40" fmla="*/ 54185 w 7294652"/>
                <a:gd name="connsiteY40" fmla="*/ 4059229 h 6857999"/>
                <a:gd name="connsiteX41" fmla="*/ 43013 w 7294652"/>
                <a:gd name="connsiteY41" fmla="*/ 4000790 h 6857999"/>
                <a:gd name="connsiteX42" fmla="*/ 33734 w 7294652"/>
                <a:gd name="connsiteY42" fmla="*/ 3942180 h 6857999"/>
                <a:gd name="connsiteX43" fmla="*/ 45 w 7294652"/>
                <a:gd name="connsiteY43" fmla="*/ 3472097 h 6857999"/>
                <a:gd name="connsiteX44" fmla="*/ 95436 w 7294652"/>
                <a:gd name="connsiteY44" fmla="*/ 2557372 h 6857999"/>
                <a:gd name="connsiteX45" fmla="*/ 382126 w 7294652"/>
                <a:gd name="connsiteY45" fmla="*/ 1680799 h 6857999"/>
                <a:gd name="connsiteX46" fmla="*/ 1457043 w 7294652"/>
                <a:gd name="connsiteY46" fmla="*/ 192176 h 68579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</a:cxnLst>
              <a:rect l="l" t="t" r="r" b="b"/>
              <a:pathLst>
                <a:path w="7294652" h="6857999">
                  <a:moveTo>
                    <a:pt x="7294652" y="6063030"/>
                  </a:moveTo>
                  <a:lnTo>
                    <a:pt x="7294652" y="6857999"/>
                  </a:lnTo>
                  <a:lnTo>
                    <a:pt x="6248575" y="6857999"/>
                  </a:lnTo>
                  <a:lnTo>
                    <a:pt x="6477898" y="6700973"/>
                  </a:lnTo>
                  <a:cubicBezTo>
                    <a:pt x="6534790" y="6659378"/>
                    <a:pt x="6591336" y="6616237"/>
                    <a:pt x="6647884" y="6572752"/>
                  </a:cubicBezTo>
                  <a:cubicBezTo>
                    <a:pt x="6704432" y="6529268"/>
                    <a:pt x="6761151" y="6485095"/>
                    <a:pt x="6817698" y="6440235"/>
                  </a:cubicBezTo>
                  <a:lnTo>
                    <a:pt x="7161451" y="6165232"/>
                  </a:lnTo>
                  <a:close/>
                  <a:moveTo>
                    <a:pt x="1673436" y="0"/>
                  </a:moveTo>
                  <a:lnTo>
                    <a:pt x="2394951" y="0"/>
                  </a:lnTo>
                  <a:lnTo>
                    <a:pt x="2244659" y="100763"/>
                  </a:lnTo>
                  <a:cubicBezTo>
                    <a:pt x="2071051" y="224086"/>
                    <a:pt x="1903860" y="356975"/>
                    <a:pt x="1743903" y="498975"/>
                  </a:cubicBezTo>
                  <a:cubicBezTo>
                    <a:pt x="1533218" y="689638"/>
                    <a:pt x="1339146" y="897902"/>
                    <a:pt x="1163821" y="1121514"/>
                  </a:cubicBezTo>
                  <a:cubicBezTo>
                    <a:pt x="988284" y="1344764"/>
                    <a:pt x="834608" y="1584376"/>
                    <a:pt x="704911" y="1837036"/>
                  </a:cubicBezTo>
                  <a:cubicBezTo>
                    <a:pt x="573950" y="2089059"/>
                    <a:pt x="469577" y="2354041"/>
                    <a:pt x="393472" y="2627669"/>
                  </a:cubicBezTo>
                  <a:cubicBezTo>
                    <a:pt x="318269" y="2902842"/>
                    <a:pt x="280119" y="3186833"/>
                    <a:pt x="280032" y="3472097"/>
                  </a:cubicBezTo>
                  <a:cubicBezTo>
                    <a:pt x="280349" y="3610956"/>
                    <a:pt x="296380" y="3749334"/>
                    <a:pt x="327813" y="3884602"/>
                  </a:cubicBezTo>
                  <a:cubicBezTo>
                    <a:pt x="360878" y="4018046"/>
                    <a:pt x="408244" y="4147540"/>
                    <a:pt x="469096" y="4270809"/>
                  </a:cubicBezTo>
                  <a:cubicBezTo>
                    <a:pt x="499175" y="4332511"/>
                    <a:pt x="532347" y="4393012"/>
                    <a:pt x="567581" y="4452482"/>
                  </a:cubicBezTo>
                  <a:cubicBezTo>
                    <a:pt x="602815" y="4511953"/>
                    <a:pt x="641144" y="4570562"/>
                    <a:pt x="680677" y="4628484"/>
                  </a:cubicBezTo>
                  <a:cubicBezTo>
                    <a:pt x="760771" y="4743985"/>
                    <a:pt x="849802" y="4856048"/>
                    <a:pt x="941928" y="4968628"/>
                  </a:cubicBezTo>
                  <a:cubicBezTo>
                    <a:pt x="1034055" y="5081206"/>
                    <a:pt x="1130994" y="5193958"/>
                    <a:pt x="1224665" y="5311349"/>
                  </a:cubicBezTo>
                  <a:cubicBezTo>
                    <a:pt x="1271987" y="5369787"/>
                    <a:pt x="1318853" y="5429429"/>
                    <a:pt x="1365259" y="5490273"/>
                  </a:cubicBezTo>
                  <a:lnTo>
                    <a:pt x="1432808" y="5577931"/>
                  </a:lnTo>
                  <a:cubicBezTo>
                    <a:pt x="1454979" y="5605947"/>
                    <a:pt x="1476121" y="5634821"/>
                    <a:pt x="1498980" y="5662148"/>
                  </a:cubicBezTo>
                  <a:cubicBezTo>
                    <a:pt x="1676323" y="5880038"/>
                    <a:pt x="1866158" y="6087441"/>
                    <a:pt x="2067548" y="6283312"/>
                  </a:cubicBezTo>
                  <a:cubicBezTo>
                    <a:pt x="2166203" y="6379907"/>
                    <a:pt x="2266974" y="6473064"/>
                    <a:pt x="2369879" y="6562782"/>
                  </a:cubicBezTo>
                  <a:cubicBezTo>
                    <a:pt x="2473005" y="6652331"/>
                    <a:pt x="2577677" y="6738957"/>
                    <a:pt x="2686645" y="6820598"/>
                  </a:cubicBezTo>
                  <a:lnTo>
                    <a:pt x="2738907" y="6857999"/>
                  </a:lnTo>
                  <a:lnTo>
                    <a:pt x="1731787" y="6857999"/>
                  </a:lnTo>
                  <a:lnTo>
                    <a:pt x="1607949" y="6732770"/>
                  </a:lnTo>
                  <a:cubicBezTo>
                    <a:pt x="1501232" y="6617903"/>
                    <a:pt x="1401421" y="6496799"/>
                    <a:pt x="1309057" y="6370109"/>
                  </a:cubicBezTo>
                  <a:cubicBezTo>
                    <a:pt x="1217103" y="6244469"/>
                    <a:pt x="1129618" y="6116590"/>
                    <a:pt x="1048147" y="5986138"/>
                  </a:cubicBezTo>
                  <a:cubicBezTo>
                    <a:pt x="1027179" y="5953825"/>
                    <a:pt x="1007414" y="5920996"/>
                    <a:pt x="987131" y="5888512"/>
                  </a:cubicBezTo>
                  <a:lnTo>
                    <a:pt x="928866" y="5793463"/>
                  </a:lnTo>
                  <a:cubicBezTo>
                    <a:pt x="891568" y="5732276"/>
                    <a:pt x="852725" y="5671260"/>
                    <a:pt x="813708" y="5609556"/>
                  </a:cubicBezTo>
                  <a:lnTo>
                    <a:pt x="574972" y="5231598"/>
                  </a:lnTo>
                  <a:cubicBezTo>
                    <a:pt x="495221" y="5103551"/>
                    <a:pt x="416158" y="4971549"/>
                    <a:pt x="342424" y="4834048"/>
                  </a:cubicBezTo>
                  <a:cubicBezTo>
                    <a:pt x="305641" y="4765298"/>
                    <a:pt x="270236" y="4695343"/>
                    <a:pt x="237579" y="4623500"/>
                  </a:cubicBezTo>
                  <a:cubicBezTo>
                    <a:pt x="204922" y="4551655"/>
                    <a:pt x="175187" y="4478607"/>
                    <a:pt x="148373" y="4404356"/>
                  </a:cubicBezTo>
                  <a:cubicBezTo>
                    <a:pt x="121561" y="4330107"/>
                    <a:pt x="99046" y="4252934"/>
                    <a:pt x="79623" y="4175762"/>
                  </a:cubicBezTo>
                  <a:cubicBezTo>
                    <a:pt x="70514" y="4136916"/>
                    <a:pt x="61577" y="4098245"/>
                    <a:pt x="54185" y="4059229"/>
                  </a:cubicBezTo>
                  <a:lnTo>
                    <a:pt x="43013" y="4000790"/>
                  </a:lnTo>
                  <a:lnTo>
                    <a:pt x="33734" y="3942180"/>
                  </a:lnTo>
                  <a:cubicBezTo>
                    <a:pt x="10461" y="3786581"/>
                    <a:pt x="-801" y="3629416"/>
                    <a:pt x="45" y="3472097"/>
                  </a:cubicBezTo>
                  <a:cubicBezTo>
                    <a:pt x="863" y="3164748"/>
                    <a:pt x="32824" y="2858275"/>
                    <a:pt x="95436" y="2557372"/>
                  </a:cubicBezTo>
                  <a:cubicBezTo>
                    <a:pt x="157549" y="2255281"/>
                    <a:pt x="253728" y="1961216"/>
                    <a:pt x="382126" y="1680799"/>
                  </a:cubicBezTo>
                  <a:cubicBezTo>
                    <a:pt x="639940" y="1120482"/>
                    <a:pt x="1015492" y="619117"/>
                    <a:pt x="1457043" y="192176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id="{A77FC097-E4F2-4A45-82E8-3808FA553C0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900650" y="-5799"/>
              <a:ext cx="7291350" cy="6858000"/>
            </a:xfrm>
            <a:custGeom>
              <a:avLst/>
              <a:gdLst>
                <a:gd name="connsiteX0" fmla="*/ 7291350 w 7291350"/>
                <a:gd name="connsiteY0" fmla="*/ 5718699 h 6858000"/>
                <a:gd name="connsiteX1" fmla="*/ 7291350 w 7291350"/>
                <a:gd name="connsiteY1" fmla="*/ 6806115 h 6858000"/>
                <a:gd name="connsiteX2" fmla="*/ 7224124 w 7291350"/>
                <a:gd name="connsiteY2" fmla="*/ 6858000 h 6858000"/>
                <a:gd name="connsiteX3" fmla="*/ 5607142 w 7291350"/>
                <a:gd name="connsiteY3" fmla="*/ 6858000 h 6858000"/>
                <a:gd name="connsiteX4" fmla="*/ 5736072 w 7291350"/>
                <a:gd name="connsiteY4" fmla="*/ 6801170 h 6858000"/>
                <a:gd name="connsiteX5" fmla="*/ 6949826 w 7291350"/>
                <a:gd name="connsiteY5" fmla="*/ 5983707 h 6858000"/>
                <a:gd name="connsiteX6" fmla="*/ 7220703 w 7291350"/>
                <a:gd name="connsiteY6" fmla="*/ 5773675 h 6858000"/>
                <a:gd name="connsiteX7" fmla="*/ 7218419 w 7291350"/>
                <a:gd name="connsiteY7" fmla="*/ 0 h 6858000"/>
                <a:gd name="connsiteX8" fmla="*/ 7291350 w 7291350"/>
                <a:gd name="connsiteY8" fmla="*/ 0 h 6858000"/>
                <a:gd name="connsiteX9" fmla="*/ 7291350 w 7291350"/>
                <a:gd name="connsiteY9" fmla="*/ 50138 h 6858000"/>
                <a:gd name="connsiteX10" fmla="*/ 1797607 w 7291350"/>
                <a:gd name="connsiteY10" fmla="*/ 0 h 6858000"/>
                <a:gd name="connsiteX11" fmla="*/ 3385676 w 7291350"/>
                <a:gd name="connsiteY11" fmla="*/ 0 h 6858000"/>
                <a:gd name="connsiteX12" fmla="*/ 3360567 w 7291350"/>
                <a:gd name="connsiteY12" fmla="*/ 11552 h 6858000"/>
                <a:gd name="connsiteX13" fmla="*/ 2267395 w 7291350"/>
                <a:gd name="connsiteY13" fmla="*/ 725831 h 6858000"/>
                <a:gd name="connsiteX14" fmla="*/ 1234074 w 7291350"/>
                <a:gd name="connsiteY14" fmla="*/ 2007171 h 6858000"/>
                <a:gd name="connsiteX15" fmla="*/ 859383 w 7291350"/>
                <a:gd name="connsiteY15" fmla="*/ 3498372 h 6858000"/>
                <a:gd name="connsiteX16" fmla="*/ 1479513 w 7291350"/>
                <a:gd name="connsiteY16" fmla="*/ 4883182 h 6858000"/>
                <a:gd name="connsiteX17" fmla="*/ 1791985 w 7291350"/>
                <a:gd name="connsiteY17" fmla="*/ 5322671 h 6858000"/>
                <a:gd name="connsiteX18" fmla="*/ 3397295 w 7291350"/>
                <a:gd name="connsiteY18" fmla="*/ 6784567 h 6858000"/>
                <a:gd name="connsiteX19" fmla="*/ 3590446 w 7291350"/>
                <a:gd name="connsiteY19" fmla="*/ 6858000 h 6858000"/>
                <a:gd name="connsiteX20" fmla="*/ 1970757 w 7291350"/>
                <a:gd name="connsiteY20" fmla="*/ 6858000 h 6858000"/>
                <a:gd name="connsiteX21" fmla="*/ 1735872 w 7291350"/>
                <a:gd name="connsiteY21" fmla="*/ 6627685 h 6858000"/>
                <a:gd name="connsiteX22" fmla="*/ 1080932 w 7291350"/>
                <a:gd name="connsiteY22" fmla="*/ 5805127 h 6858000"/>
                <a:gd name="connsiteX23" fmla="*/ 0 w 7291350"/>
                <a:gd name="connsiteY23" fmla="*/ 3498372 h 6858000"/>
                <a:gd name="connsiteX24" fmla="*/ 1708174 w 7291350"/>
                <a:gd name="connsiteY24" fmla="*/ 73302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7291350" h="6858000">
                  <a:moveTo>
                    <a:pt x="7291350" y="5718699"/>
                  </a:moveTo>
                  <a:lnTo>
                    <a:pt x="7291350" y="6806115"/>
                  </a:lnTo>
                  <a:lnTo>
                    <a:pt x="7224124" y="6858000"/>
                  </a:lnTo>
                  <a:lnTo>
                    <a:pt x="5607142" y="6858000"/>
                  </a:lnTo>
                  <a:lnTo>
                    <a:pt x="5736072" y="6801170"/>
                  </a:lnTo>
                  <a:cubicBezTo>
                    <a:pt x="6122313" y="6616106"/>
                    <a:pt x="6503069" y="6332805"/>
                    <a:pt x="6949826" y="5983707"/>
                  </a:cubicBezTo>
                  <a:cubicBezTo>
                    <a:pt x="7041094" y="5912378"/>
                    <a:pt x="7132358" y="5842426"/>
                    <a:pt x="7220703" y="5773675"/>
                  </a:cubicBezTo>
                  <a:close/>
                  <a:moveTo>
                    <a:pt x="7218419" y="0"/>
                  </a:moveTo>
                  <a:lnTo>
                    <a:pt x="7291350" y="0"/>
                  </a:lnTo>
                  <a:lnTo>
                    <a:pt x="7291350" y="50138"/>
                  </a:lnTo>
                  <a:close/>
                  <a:moveTo>
                    <a:pt x="1797607" y="0"/>
                  </a:moveTo>
                  <a:lnTo>
                    <a:pt x="3385676" y="0"/>
                  </a:lnTo>
                  <a:lnTo>
                    <a:pt x="3360567" y="11552"/>
                  </a:lnTo>
                  <a:cubicBezTo>
                    <a:pt x="2968013" y="202286"/>
                    <a:pt x="2600620" y="442170"/>
                    <a:pt x="2267395" y="725831"/>
                  </a:cubicBezTo>
                  <a:cubicBezTo>
                    <a:pt x="1824986" y="1104820"/>
                    <a:pt x="1477279" y="1536057"/>
                    <a:pt x="1234074" y="2007171"/>
                  </a:cubicBezTo>
                  <a:cubicBezTo>
                    <a:pt x="985368" y="2488770"/>
                    <a:pt x="859383" y="2990476"/>
                    <a:pt x="859383" y="3498372"/>
                  </a:cubicBezTo>
                  <a:cubicBezTo>
                    <a:pt x="859383" y="4010222"/>
                    <a:pt x="1060651" y="4308942"/>
                    <a:pt x="1479513" y="4883182"/>
                  </a:cubicBezTo>
                  <a:cubicBezTo>
                    <a:pt x="1580577" y="5021714"/>
                    <a:pt x="1685078" y="5164888"/>
                    <a:pt x="1791985" y="5322671"/>
                  </a:cubicBezTo>
                  <a:cubicBezTo>
                    <a:pt x="2283419" y="6046950"/>
                    <a:pt x="2796809" y="6521439"/>
                    <a:pt x="3397295" y="6784567"/>
                  </a:cubicBezTo>
                  <a:lnTo>
                    <a:pt x="3590446" y="6858000"/>
                  </a:lnTo>
                  <a:lnTo>
                    <a:pt x="1970757" y="6858000"/>
                  </a:lnTo>
                  <a:lnTo>
                    <a:pt x="1735872" y="6627685"/>
                  </a:lnTo>
                  <a:cubicBezTo>
                    <a:pt x="1502484" y="6382823"/>
                    <a:pt x="1285774" y="6107254"/>
                    <a:pt x="1080932" y="5805127"/>
                  </a:cubicBezTo>
                  <a:cubicBezTo>
                    <a:pt x="556365" y="5032027"/>
                    <a:pt x="0" y="4501616"/>
                    <a:pt x="0" y="3498372"/>
                  </a:cubicBezTo>
                  <a:cubicBezTo>
                    <a:pt x="0" y="2160829"/>
                    <a:pt x="685186" y="949872"/>
                    <a:pt x="1708174" y="73302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D0DF88B0-FA8A-47F5-8EAC-1880B1A51BF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922894" y="-5799"/>
              <a:ext cx="7269107" cy="6858000"/>
            </a:xfrm>
            <a:custGeom>
              <a:avLst/>
              <a:gdLst>
                <a:gd name="connsiteX0" fmla="*/ 7269107 w 7269107"/>
                <a:gd name="connsiteY0" fmla="*/ 5518449 h 6858000"/>
                <a:gd name="connsiteX1" fmla="*/ 7269107 w 7269107"/>
                <a:gd name="connsiteY1" fmla="*/ 6823281 h 6858000"/>
                <a:gd name="connsiteX2" fmla="*/ 7224122 w 7269107"/>
                <a:gd name="connsiteY2" fmla="*/ 6858000 h 6858000"/>
                <a:gd name="connsiteX3" fmla="*/ 4927054 w 7269107"/>
                <a:gd name="connsiteY3" fmla="*/ 6858000 h 6858000"/>
                <a:gd name="connsiteX4" fmla="*/ 4982167 w 7269107"/>
                <a:gd name="connsiteY4" fmla="*/ 6852876 h 6858000"/>
                <a:gd name="connsiteX5" fmla="*/ 5743768 w 7269107"/>
                <a:gd name="connsiteY5" fmla="*/ 6606245 h 6858000"/>
                <a:gd name="connsiteX6" fmla="*/ 6843778 w 7269107"/>
                <a:gd name="connsiteY6" fmla="*/ 5848440 h 6858000"/>
                <a:gd name="connsiteX7" fmla="*/ 7115515 w 7269107"/>
                <a:gd name="connsiteY7" fmla="*/ 5637891 h 6858000"/>
                <a:gd name="connsiteX8" fmla="*/ 6870111 w 7269107"/>
                <a:gd name="connsiteY8" fmla="*/ 0 h 6858000"/>
                <a:gd name="connsiteX9" fmla="*/ 7269107 w 7269107"/>
                <a:gd name="connsiteY9" fmla="*/ 0 h 6858000"/>
                <a:gd name="connsiteX10" fmla="*/ 7269107 w 7269107"/>
                <a:gd name="connsiteY10" fmla="*/ 243137 h 6858000"/>
                <a:gd name="connsiteX11" fmla="*/ 7089989 w 7269107"/>
                <a:gd name="connsiteY11" fmla="*/ 119955 h 6858000"/>
                <a:gd name="connsiteX12" fmla="*/ 6952948 w 7269107"/>
                <a:gd name="connsiteY12" fmla="*/ 41521 h 6858000"/>
                <a:gd name="connsiteX13" fmla="*/ 1797606 w 7269107"/>
                <a:gd name="connsiteY13" fmla="*/ 0 h 6858000"/>
                <a:gd name="connsiteX14" fmla="*/ 3815328 w 7269107"/>
                <a:gd name="connsiteY14" fmla="*/ 0 h 6858000"/>
                <a:gd name="connsiteX15" fmla="*/ 3627371 w 7269107"/>
                <a:gd name="connsiteY15" fmla="*/ 77142 h 6858000"/>
                <a:gd name="connsiteX16" fmla="*/ 2379115 w 7269107"/>
                <a:gd name="connsiteY16" fmla="*/ 856285 h 6858000"/>
                <a:gd name="connsiteX17" fmla="*/ 1386699 w 7269107"/>
                <a:gd name="connsiteY17" fmla="*/ 2086062 h 6858000"/>
                <a:gd name="connsiteX18" fmla="*/ 1031258 w 7269107"/>
                <a:gd name="connsiteY18" fmla="*/ 3498372 h 6858000"/>
                <a:gd name="connsiteX19" fmla="*/ 1618904 w 7269107"/>
                <a:gd name="connsiteY19" fmla="*/ 4781604 h 6858000"/>
                <a:gd name="connsiteX20" fmla="*/ 1934812 w 7269107"/>
                <a:gd name="connsiteY20" fmla="*/ 5225904 h 6858000"/>
                <a:gd name="connsiteX21" fmla="*/ 3140010 w 7269107"/>
                <a:gd name="connsiteY21" fmla="*/ 6456196 h 6858000"/>
                <a:gd name="connsiteX22" fmla="*/ 4281662 w 7269107"/>
                <a:gd name="connsiteY22" fmla="*/ 6843305 h 6858000"/>
                <a:gd name="connsiteX23" fmla="*/ 4449058 w 7269107"/>
                <a:gd name="connsiteY23" fmla="*/ 6858000 h 6858000"/>
                <a:gd name="connsiteX24" fmla="*/ 1970756 w 7269107"/>
                <a:gd name="connsiteY24" fmla="*/ 6858000 h 6858000"/>
                <a:gd name="connsiteX25" fmla="*/ 1735871 w 7269107"/>
                <a:gd name="connsiteY25" fmla="*/ 6627685 h 6858000"/>
                <a:gd name="connsiteX26" fmla="*/ 1080930 w 7269107"/>
                <a:gd name="connsiteY26" fmla="*/ 5805127 h 6858000"/>
                <a:gd name="connsiteX27" fmla="*/ 0 w 7269107"/>
                <a:gd name="connsiteY27" fmla="*/ 3498372 h 6858000"/>
                <a:gd name="connsiteX28" fmla="*/ 1708172 w 7269107"/>
                <a:gd name="connsiteY28" fmla="*/ 73302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7269107" h="6858000">
                  <a:moveTo>
                    <a:pt x="7269107" y="5518449"/>
                  </a:moveTo>
                  <a:lnTo>
                    <a:pt x="7269107" y="6823281"/>
                  </a:lnTo>
                  <a:lnTo>
                    <a:pt x="7224122" y="6858000"/>
                  </a:lnTo>
                  <a:lnTo>
                    <a:pt x="4927054" y="6858000"/>
                  </a:lnTo>
                  <a:lnTo>
                    <a:pt x="4982167" y="6852876"/>
                  </a:lnTo>
                  <a:cubicBezTo>
                    <a:pt x="5236517" y="6821036"/>
                    <a:pt x="5483373" y="6740566"/>
                    <a:pt x="5743768" y="6606245"/>
                  </a:cubicBezTo>
                  <a:cubicBezTo>
                    <a:pt x="6099551" y="6422337"/>
                    <a:pt x="6452586" y="6154209"/>
                    <a:pt x="6843778" y="5848440"/>
                  </a:cubicBezTo>
                  <a:cubicBezTo>
                    <a:pt x="6935559" y="5776768"/>
                    <a:pt x="7026997" y="5706642"/>
                    <a:pt x="7115515" y="5637891"/>
                  </a:cubicBezTo>
                  <a:close/>
                  <a:moveTo>
                    <a:pt x="6870111" y="0"/>
                  </a:moveTo>
                  <a:lnTo>
                    <a:pt x="7269107" y="0"/>
                  </a:lnTo>
                  <a:lnTo>
                    <a:pt x="7269107" y="243137"/>
                  </a:lnTo>
                  <a:lnTo>
                    <a:pt x="7089989" y="119955"/>
                  </a:lnTo>
                  <a:cubicBezTo>
                    <a:pt x="7045081" y="92581"/>
                    <a:pt x="6999384" y="66425"/>
                    <a:pt x="6952948" y="41521"/>
                  </a:cubicBezTo>
                  <a:close/>
                  <a:moveTo>
                    <a:pt x="1797606" y="0"/>
                  </a:moveTo>
                  <a:lnTo>
                    <a:pt x="3815328" y="0"/>
                  </a:lnTo>
                  <a:lnTo>
                    <a:pt x="3627371" y="77142"/>
                  </a:lnTo>
                  <a:cubicBezTo>
                    <a:pt x="3175548" y="273822"/>
                    <a:pt x="2754868" y="536281"/>
                    <a:pt x="2379115" y="856285"/>
                  </a:cubicBezTo>
                  <a:cubicBezTo>
                    <a:pt x="1959736" y="1215679"/>
                    <a:pt x="1616497" y="1640901"/>
                    <a:pt x="1386699" y="2086062"/>
                  </a:cubicBezTo>
                  <a:cubicBezTo>
                    <a:pt x="1151572" y="2543083"/>
                    <a:pt x="1031258" y="3018150"/>
                    <a:pt x="1031258" y="3498372"/>
                  </a:cubicBezTo>
                  <a:cubicBezTo>
                    <a:pt x="1031258" y="3957455"/>
                    <a:pt x="1211213" y="4223692"/>
                    <a:pt x="1618904" y="4781604"/>
                  </a:cubicBezTo>
                  <a:cubicBezTo>
                    <a:pt x="1720826" y="4921339"/>
                    <a:pt x="1826186" y="5065887"/>
                    <a:pt x="1934812" y="5225904"/>
                  </a:cubicBezTo>
                  <a:cubicBezTo>
                    <a:pt x="2318957" y="5792064"/>
                    <a:pt x="2713069" y="6194600"/>
                    <a:pt x="3140010" y="6456196"/>
                  </a:cubicBezTo>
                  <a:cubicBezTo>
                    <a:pt x="3479423" y="6664512"/>
                    <a:pt x="3855769" y="6792387"/>
                    <a:pt x="4281662" y="6843305"/>
                  </a:cubicBezTo>
                  <a:lnTo>
                    <a:pt x="4449058" y="6858000"/>
                  </a:lnTo>
                  <a:lnTo>
                    <a:pt x="1970756" y="6858000"/>
                  </a:lnTo>
                  <a:lnTo>
                    <a:pt x="1735871" y="6627685"/>
                  </a:lnTo>
                  <a:cubicBezTo>
                    <a:pt x="1502482" y="6382823"/>
                    <a:pt x="1285773" y="6107254"/>
                    <a:pt x="1080930" y="5805127"/>
                  </a:cubicBezTo>
                  <a:cubicBezTo>
                    <a:pt x="556364" y="5032027"/>
                    <a:pt x="0" y="4501616"/>
                    <a:pt x="0" y="3498372"/>
                  </a:cubicBezTo>
                  <a:cubicBezTo>
                    <a:pt x="0" y="2160829"/>
                    <a:pt x="685185" y="949872"/>
                    <a:pt x="1708172" y="73302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5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pic>
        <p:nvPicPr>
          <p:cNvPr id="15" name="Picture 14" descr="Logo, company name&#10;&#10;Description automatically generated">
            <a:extLst>
              <a:ext uri="{FF2B5EF4-FFF2-40B4-BE49-F238E27FC236}">
                <a16:creationId xmlns:a16="http://schemas.microsoft.com/office/drawing/2014/main" id="{F0621EBC-07CE-574C-BD2E-72134062528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8720" y="1266825"/>
            <a:ext cx="956310" cy="956310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11" name="Content Placeholder 2">
            <a:extLst>
              <a:ext uri="{FF2B5EF4-FFF2-40B4-BE49-F238E27FC236}">
                <a16:creationId xmlns:a16="http://schemas.microsoft.com/office/drawing/2014/main" id="{2484F373-A29E-414A-952D-D9F3AF1DBAA8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554941395"/>
              </p:ext>
            </p:extLst>
          </p:nvPr>
        </p:nvGraphicFramePr>
        <p:xfrm>
          <a:off x="970394" y="2004684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26288772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5FBA12-3954-0F42-9372-4C29D004C7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4665" y="346826"/>
            <a:ext cx="5314536" cy="1325563"/>
          </a:xfrm>
        </p:spPr>
        <p:txBody>
          <a:bodyPr>
            <a:normAutofit/>
          </a:bodyPr>
          <a:lstStyle/>
          <a:p>
            <a:r>
              <a:rPr lang="en-US"/>
              <a:t>Prioritize Your Health</a:t>
            </a:r>
            <a:endParaRPr lang="en-US" dirty="0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CF62D2A7-8207-488C-9F46-316BA81A16C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6582780" y="-2008"/>
            <a:ext cx="5609220" cy="5840278"/>
          </a:xfrm>
          <a:custGeom>
            <a:avLst/>
            <a:gdLst>
              <a:gd name="connsiteX0" fmla="*/ 0 w 5609220"/>
              <a:gd name="connsiteY0" fmla="*/ 0 h 5840278"/>
              <a:gd name="connsiteX1" fmla="*/ 4637091 w 5609220"/>
              <a:gd name="connsiteY1" fmla="*/ 0 h 5840278"/>
              <a:gd name="connsiteX2" fmla="*/ 4822569 w 5609220"/>
              <a:gd name="connsiteY2" fmla="*/ 204077 h 5840278"/>
              <a:gd name="connsiteX3" fmla="*/ 5609220 w 5609220"/>
              <a:gd name="connsiteY3" fmla="*/ 2395363 h 5840278"/>
              <a:gd name="connsiteX4" fmla="*/ 2164305 w 5609220"/>
              <a:gd name="connsiteY4" fmla="*/ 5840278 h 5840278"/>
              <a:gd name="connsiteX5" fmla="*/ 238220 w 5609220"/>
              <a:gd name="connsiteY5" fmla="*/ 5251941 h 5840278"/>
              <a:gd name="connsiteX6" fmla="*/ 0 w 5609220"/>
              <a:gd name="connsiteY6" fmla="*/ 5073803 h 58402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609220" h="5840278">
                <a:moveTo>
                  <a:pt x="0" y="0"/>
                </a:moveTo>
                <a:lnTo>
                  <a:pt x="4637091" y="0"/>
                </a:lnTo>
                <a:lnTo>
                  <a:pt x="4822569" y="204077"/>
                </a:lnTo>
                <a:cubicBezTo>
                  <a:pt x="5314007" y="799562"/>
                  <a:pt x="5609220" y="1562987"/>
                  <a:pt x="5609220" y="2395363"/>
                </a:cubicBezTo>
                <a:cubicBezTo>
                  <a:pt x="5609220" y="4297937"/>
                  <a:pt x="4066879" y="5840278"/>
                  <a:pt x="2164305" y="5840278"/>
                </a:cubicBezTo>
                <a:cubicBezTo>
                  <a:pt x="1450840" y="5840278"/>
                  <a:pt x="788032" y="5623387"/>
                  <a:pt x="238220" y="5251941"/>
                </a:cubicBezTo>
                <a:lnTo>
                  <a:pt x="0" y="5073803"/>
                </a:ln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6" name="Picture 5" descr="Background pattern&#10;&#10;Description automatically generated">
            <a:extLst>
              <a:ext uri="{FF2B5EF4-FFF2-40B4-BE49-F238E27FC236}">
                <a16:creationId xmlns:a16="http://schemas.microsoft.com/office/drawing/2014/main" id="{5A72C37F-3359-4C86-BF60-5E197FD25C4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9320" r="1876" b="2"/>
          <a:stretch/>
        </p:blipFill>
        <p:spPr>
          <a:xfrm>
            <a:off x="6750141" y="-2"/>
            <a:ext cx="5441859" cy="5654940"/>
          </a:xfrm>
          <a:custGeom>
            <a:avLst/>
            <a:gdLst/>
            <a:ahLst/>
            <a:cxnLst/>
            <a:rect l="l" t="t" r="r" b="b"/>
            <a:pathLst>
              <a:path w="5441859" h="5654940">
                <a:moveTo>
                  <a:pt x="1041368" y="0"/>
                </a:moveTo>
                <a:lnTo>
                  <a:pt x="5441859" y="0"/>
                </a:lnTo>
                <a:lnTo>
                  <a:pt x="5441859" y="4820612"/>
                </a:lnTo>
                <a:lnTo>
                  <a:pt x="5285166" y="4957981"/>
                </a:lnTo>
                <a:cubicBezTo>
                  <a:pt x="4729628" y="5394557"/>
                  <a:pt x="4029081" y="5654940"/>
                  <a:pt x="3267719" y="5654940"/>
                </a:cubicBezTo>
                <a:cubicBezTo>
                  <a:pt x="1463008" y="5654940"/>
                  <a:pt x="0" y="4191932"/>
                  <a:pt x="0" y="2387221"/>
                </a:cubicBezTo>
                <a:cubicBezTo>
                  <a:pt x="0" y="1484866"/>
                  <a:pt x="365752" y="667936"/>
                  <a:pt x="957093" y="76595"/>
                </a:cubicBezTo>
                <a:close/>
              </a:path>
            </a:pathLst>
          </a:custGeom>
        </p:spPr>
      </p:pic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ACC5F0B7-3FCA-487C-81A9-606A0FF71958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29517714"/>
              </p:ext>
            </p:extLst>
          </p:nvPr>
        </p:nvGraphicFramePr>
        <p:xfrm>
          <a:off x="214205" y="1854952"/>
          <a:ext cx="6115456" cy="465622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7" name="Picture 6" descr="Logo, company name&#10;&#10;Description automatically generated">
            <a:extLst>
              <a:ext uri="{FF2B5EF4-FFF2-40B4-BE49-F238E27FC236}">
                <a16:creationId xmlns:a16="http://schemas.microsoft.com/office/drawing/2014/main" id="{4169CB59-0EA8-244F-972D-065939F0CD9A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14760" y="1376797"/>
            <a:ext cx="1421720" cy="142172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29046005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9CB9FC-893C-AB48-B570-27934C1BF3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4741" y="620392"/>
            <a:ext cx="3808268" cy="5504688"/>
          </a:xfrm>
        </p:spPr>
        <p:txBody>
          <a:bodyPr>
            <a:normAutofit/>
          </a:bodyPr>
          <a:lstStyle/>
          <a:p>
            <a:r>
              <a:rPr lang="en-US" sz="4700">
                <a:solidFill>
                  <a:schemeClr val="accent5"/>
                </a:solidFill>
              </a:rPr>
              <a:t>Annual Vision/Hearing Exams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67557208-E496-41DA-9051-906B969162F9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84546619"/>
              </p:ext>
            </p:extLst>
          </p:nvPr>
        </p:nvGraphicFramePr>
        <p:xfrm>
          <a:off x="5093208" y="620392"/>
          <a:ext cx="6263640" cy="55046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6" name="Picture 5" descr="Logo, company name&#10;&#10;Description automatically generated">
            <a:extLst>
              <a:ext uri="{FF2B5EF4-FFF2-40B4-BE49-F238E27FC236}">
                <a16:creationId xmlns:a16="http://schemas.microsoft.com/office/drawing/2014/main" id="{96623828-1120-A44D-9EFB-F11954B86F9B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8320" y="4650105"/>
            <a:ext cx="956310" cy="95631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53531782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C2FA4C-B805-914F-BCBE-A3D7C8D693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4741" y="620392"/>
            <a:ext cx="3808268" cy="5504688"/>
          </a:xfrm>
        </p:spPr>
        <p:txBody>
          <a:bodyPr>
            <a:normAutofit/>
          </a:bodyPr>
          <a:lstStyle/>
          <a:p>
            <a:r>
              <a:rPr lang="en-US" sz="4200">
                <a:solidFill>
                  <a:schemeClr val="accent5"/>
                </a:solidFill>
              </a:rPr>
              <a:t>Annual Physical/Review of Medications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062B60CE-8BD8-45AC-A20B-1179E2AA7953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11978655"/>
              </p:ext>
            </p:extLst>
          </p:nvPr>
        </p:nvGraphicFramePr>
        <p:xfrm>
          <a:off x="5093208" y="620392"/>
          <a:ext cx="6263640" cy="55046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6" name="Picture 5" descr="Logo, company name&#10;&#10;Description automatically generated">
            <a:extLst>
              <a:ext uri="{FF2B5EF4-FFF2-40B4-BE49-F238E27FC236}">
                <a16:creationId xmlns:a16="http://schemas.microsoft.com/office/drawing/2014/main" id="{9BB4548F-DA1E-C849-BEEF-A1CDA404E5A0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2565" y="4634865"/>
            <a:ext cx="956310" cy="95631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11891909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6A1473A6-3F22-483E-8A30-80B9D2B1459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AA1375E3-3E53-4D75-BAB7-E5929BFCB25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flipH="1">
            <a:off x="534368" y="563918"/>
            <a:ext cx="4119932" cy="5978614"/>
            <a:chOff x="7513372" y="803186"/>
            <a:chExt cx="4163968" cy="5978614"/>
          </a:xfrm>
        </p:grpSpPr>
        <p:sp>
          <p:nvSpPr>
            <p:cNvPr id="11" name="Freeform 6">
              <a:extLst>
                <a:ext uri="{FF2B5EF4-FFF2-40B4-BE49-F238E27FC236}">
                  <a16:creationId xmlns:a16="http://schemas.microsoft.com/office/drawing/2014/main" id="{0BBEEF67-3DDF-46CF-8CD5-EA5F0E4FB07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989586" y="1070835"/>
              <a:ext cx="687754" cy="5710965"/>
            </a:xfrm>
            <a:custGeom>
              <a:avLst/>
              <a:gdLst>
                <a:gd name="T0" fmla="*/ 414 w 414"/>
                <a:gd name="T1" fmla="*/ 2447 h 2447"/>
                <a:gd name="T2" fmla="*/ 0 w 414"/>
                <a:gd name="T3" fmla="*/ 2247 h 2447"/>
                <a:gd name="T4" fmla="*/ 0 w 414"/>
                <a:gd name="T5" fmla="*/ 0 h 2447"/>
                <a:gd name="T6" fmla="*/ 414 w 414"/>
                <a:gd name="T7" fmla="*/ 200 h 2447"/>
                <a:gd name="T8" fmla="*/ 414 w 414"/>
                <a:gd name="T9" fmla="*/ 2447 h 24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4" h="2447">
                  <a:moveTo>
                    <a:pt x="414" y="2447"/>
                  </a:moveTo>
                  <a:lnTo>
                    <a:pt x="0" y="2247"/>
                  </a:lnTo>
                  <a:lnTo>
                    <a:pt x="0" y="0"/>
                  </a:lnTo>
                  <a:lnTo>
                    <a:pt x="414" y="200"/>
                  </a:lnTo>
                  <a:lnTo>
                    <a:pt x="414" y="2447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7">
              <a:extLst>
                <a:ext uri="{FF2B5EF4-FFF2-40B4-BE49-F238E27FC236}">
                  <a16:creationId xmlns:a16="http://schemas.microsoft.com/office/drawing/2014/main" id="{8FAC1C95-F817-487C-B8B2-CF141FBB1C2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988949" y="803186"/>
              <a:ext cx="409371" cy="5521414"/>
            </a:xfrm>
            <a:custGeom>
              <a:avLst/>
              <a:gdLst>
                <a:gd name="T0" fmla="*/ 209 w 209"/>
                <a:gd name="T1" fmla="*/ 2246 h 2358"/>
                <a:gd name="T2" fmla="*/ 0 w 209"/>
                <a:gd name="T3" fmla="*/ 2358 h 2358"/>
                <a:gd name="T4" fmla="*/ 0 w 209"/>
                <a:gd name="T5" fmla="*/ 111 h 2358"/>
                <a:gd name="T6" fmla="*/ 209 w 209"/>
                <a:gd name="T7" fmla="*/ 0 h 2358"/>
                <a:gd name="T8" fmla="*/ 209 w 209"/>
                <a:gd name="T9" fmla="*/ 2246 h 23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9" h="2358">
                  <a:moveTo>
                    <a:pt x="209" y="2246"/>
                  </a:moveTo>
                  <a:lnTo>
                    <a:pt x="0" y="2358"/>
                  </a:lnTo>
                  <a:lnTo>
                    <a:pt x="0" y="111"/>
                  </a:lnTo>
                  <a:lnTo>
                    <a:pt x="209" y="0"/>
                  </a:lnTo>
                  <a:lnTo>
                    <a:pt x="209" y="2246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Rectangle 8">
              <a:extLst>
                <a:ext uri="{FF2B5EF4-FFF2-40B4-BE49-F238E27FC236}">
                  <a16:creationId xmlns:a16="http://schemas.microsoft.com/office/drawing/2014/main" id="{C2C5363A-D941-4AA1-8D38-D7E44A1E2E0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513372" y="804101"/>
              <a:ext cx="3880238" cy="5251646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45E6B247-7A8C-DA42-84D2-9BBB8400D2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8468" y="885651"/>
            <a:ext cx="3229803" cy="4624603"/>
          </a:xfrm>
        </p:spPr>
        <p:txBody>
          <a:bodyPr>
            <a:normAutofit/>
          </a:bodyPr>
          <a:lstStyle/>
          <a:p>
            <a:pPr algn="ctr"/>
            <a:r>
              <a:rPr lang="en-US" dirty="0">
                <a:solidFill>
                  <a:srgbClr val="FFFFFF"/>
                </a:solidFill>
              </a:rPr>
              <a:t>Where?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13F8DC1-A3DB-1D4D-9EED-C40137E1654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78708" y="885651"/>
            <a:ext cx="6525220" cy="4616849"/>
          </a:xfrm>
        </p:spPr>
        <p:txBody>
          <a:bodyPr anchor="ctr">
            <a:normAutofit/>
          </a:bodyPr>
          <a:lstStyle/>
          <a:p>
            <a:r>
              <a:rPr lang="en-US" sz="2400"/>
              <a:t>Where do fall occur the most for older adults????</a:t>
            </a:r>
          </a:p>
          <a:p>
            <a:endParaRPr lang="en-US" sz="2400"/>
          </a:p>
          <a:p>
            <a:pPr marL="0" indent="0">
              <a:buNone/>
            </a:pPr>
            <a:endParaRPr lang="en-US" sz="2400"/>
          </a:p>
        </p:txBody>
      </p:sp>
      <p:pic>
        <p:nvPicPr>
          <p:cNvPr id="9" name="Picture 8" descr="Logo, company name&#10;&#10;Description automatically generated">
            <a:extLst>
              <a:ext uri="{FF2B5EF4-FFF2-40B4-BE49-F238E27FC236}">
                <a16:creationId xmlns:a16="http://schemas.microsoft.com/office/drawing/2014/main" id="{BC617ABD-576D-0841-8DD3-1B157E2F32A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35214" y="1041521"/>
            <a:ext cx="956310" cy="95631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44236696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9" name="Rectangle 8">
            <a:extLst>
              <a:ext uri="{FF2B5EF4-FFF2-40B4-BE49-F238E27FC236}">
                <a16:creationId xmlns:a16="http://schemas.microsoft.com/office/drawing/2014/main" id="{427D15F9-FBA9-45B6-A1EE-7E261090748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0" name="Group 10">
            <a:extLst>
              <a:ext uri="{FF2B5EF4-FFF2-40B4-BE49-F238E27FC236}">
                <a16:creationId xmlns:a16="http://schemas.microsoft.com/office/drawing/2014/main" id="{549D845D-9A57-49AC-9523-BB0D6DA6FEC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409710" y="635715"/>
            <a:ext cx="11142208" cy="2482136"/>
            <a:chOff x="409710" y="635715"/>
            <a:chExt cx="11142208" cy="2482136"/>
          </a:xfrm>
        </p:grpSpPr>
        <p:sp>
          <p:nvSpPr>
            <p:cNvPr id="12" name="Freeform 44">
              <a:extLst>
                <a:ext uri="{FF2B5EF4-FFF2-40B4-BE49-F238E27FC236}">
                  <a16:creationId xmlns:a16="http://schemas.microsoft.com/office/drawing/2014/main" id="{3348EFE1-9D21-4DC0-8EC9-C8876706132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23203" y="635716"/>
              <a:ext cx="328612" cy="1742360"/>
            </a:xfrm>
            <a:custGeom>
              <a:avLst/>
              <a:gdLst>
                <a:gd name="T0" fmla="*/ 207 w 207"/>
                <a:gd name="T1" fmla="*/ 987 h 1114"/>
                <a:gd name="T2" fmla="*/ 0 w 207"/>
                <a:gd name="T3" fmla="*/ 1114 h 1114"/>
                <a:gd name="T4" fmla="*/ 0 w 207"/>
                <a:gd name="T5" fmla="*/ 127 h 1114"/>
                <a:gd name="T6" fmla="*/ 207 w 207"/>
                <a:gd name="T7" fmla="*/ 0 h 1114"/>
                <a:gd name="T8" fmla="*/ 207 w 207"/>
                <a:gd name="T9" fmla="*/ 987 h 1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7" h="1114">
                  <a:moveTo>
                    <a:pt x="207" y="987"/>
                  </a:moveTo>
                  <a:lnTo>
                    <a:pt x="0" y="1114"/>
                  </a:lnTo>
                  <a:lnTo>
                    <a:pt x="0" y="127"/>
                  </a:lnTo>
                  <a:lnTo>
                    <a:pt x="207" y="0"/>
                  </a:lnTo>
                  <a:lnTo>
                    <a:pt x="207" y="987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" name="Freeform 45">
              <a:extLst>
                <a:ext uri="{FF2B5EF4-FFF2-40B4-BE49-F238E27FC236}">
                  <a16:creationId xmlns:a16="http://schemas.microsoft.com/office/drawing/2014/main" id="{D9CD0CF4-76F6-470E-A8EF-DD74FC196CA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09710" y="1022350"/>
              <a:ext cx="709612" cy="2095501"/>
            </a:xfrm>
            <a:custGeom>
              <a:avLst/>
              <a:gdLst>
                <a:gd name="T0" fmla="*/ 447 w 447"/>
                <a:gd name="T1" fmla="*/ 1363 h 1363"/>
                <a:gd name="T2" fmla="*/ 0 w 447"/>
                <a:gd name="T3" fmla="*/ 987 h 1363"/>
                <a:gd name="T4" fmla="*/ 0 w 447"/>
                <a:gd name="T5" fmla="*/ 0 h 1363"/>
                <a:gd name="T6" fmla="*/ 447 w 447"/>
                <a:gd name="T7" fmla="*/ 376 h 1363"/>
                <a:gd name="T8" fmla="*/ 447 w 447"/>
                <a:gd name="T9" fmla="*/ 1363 h 13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47" h="1363">
                  <a:moveTo>
                    <a:pt x="447" y="1363"/>
                  </a:moveTo>
                  <a:lnTo>
                    <a:pt x="0" y="987"/>
                  </a:lnTo>
                  <a:lnTo>
                    <a:pt x="0" y="0"/>
                  </a:lnTo>
                  <a:lnTo>
                    <a:pt x="447" y="376"/>
                  </a:lnTo>
                  <a:lnTo>
                    <a:pt x="447" y="1363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" name="Freeform 46">
              <a:extLst>
                <a:ext uri="{FF2B5EF4-FFF2-40B4-BE49-F238E27FC236}">
                  <a16:creationId xmlns:a16="http://schemas.microsoft.com/office/drawing/2014/main" id="{71645EB6-7E0C-491E-9A5B-C25E80A64AF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09710" y="837744"/>
              <a:ext cx="403225" cy="1705431"/>
            </a:xfrm>
            <a:custGeom>
              <a:avLst/>
              <a:gdLst>
                <a:gd name="T0" fmla="*/ 254 w 254"/>
                <a:gd name="T1" fmla="*/ 987 h 1109"/>
                <a:gd name="T2" fmla="*/ 0 w 254"/>
                <a:gd name="T3" fmla="*/ 1109 h 1109"/>
                <a:gd name="T4" fmla="*/ 0 w 254"/>
                <a:gd name="T5" fmla="*/ 119 h 1109"/>
                <a:gd name="T6" fmla="*/ 254 w 254"/>
                <a:gd name="T7" fmla="*/ 0 h 1109"/>
                <a:gd name="T8" fmla="*/ 254 w 254"/>
                <a:gd name="T9" fmla="*/ 987 h 11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4" h="1109">
                  <a:moveTo>
                    <a:pt x="254" y="987"/>
                  </a:moveTo>
                  <a:lnTo>
                    <a:pt x="0" y="1109"/>
                  </a:lnTo>
                  <a:lnTo>
                    <a:pt x="0" y="119"/>
                  </a:lnTo>
                  <a:lnTo>
                    <a:pt x="254" y="0"/>
                  </a:lnTo>
                  <a:lnTo>
                    <a:pt x="254" y="987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" name="Freeform 47">
              <a:extLst>
                <a:ext uri="{FF2B5EF4-FFF2-40B4-BE49-F238E27FC236}">
                  <a16:creationId xmlns:a16="http://schemas.microsoft.com/office/drawing/2014/main" id="{D20E5CAC-62A4-48E1-9F9F-1F817668311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44660" y="640894"/>
              <a:ext cx="168275" cy="1713195"/>
            </a:xfrm>
            <a:custGeom>
              <a:avLst/>
              <a:gdLst>
                <a:gd name="T0" fmla="*/ 106 w 106"/>
                <a:gd name="T1" fmla="*/ 1114 h 1114"/>
                <a:gd name="T2" fmla="*/ 0 w 106"/>
                <a:gd name="T3" fmla="*/ 1005 h 1114"/>
                <a:gd name="T4" fmla="*/ 0 w 106"/>
                <a:gd name="T5" fmla="*/ 0 h 1114"/>
                <a:gd name="T6" fmla="*/ 106 w 106"/>
                <a:gd name="T7" fmla="*/ 110 h 1114"/>
                <a:gd name="T8" fmla="*/ 106 w 106"/>
                <a:gd name="T9" fmla="*/ 1114 h 1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6" h="1114">
                  <a:moveTo>
                    <a:pt x="106" y="1114"/>
                  </a:moveTo>
                  <a:lnTo>
                    <a:pt x="0" y="1005"/>
                  </a:lnTo>
                  <a:lnTo>
                    <a:pt x="0" y="0"/>
                  </a:lnTo>
                  <a:lnTo>
                    <a:pt x="106" y="110"/>
                  </a:lnTo>
                  <a:lnTo>
                    <a:pt x="106" y="1114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" name="Rectangle 15">
              <a:extLst>
                <a:ext uri="{FF2B5EF4-FFF2-40B4-BE49-F238E27FC236}">
                  <a16:creationId xmlns:a16="http://schemas.microsoft.com/office/drawing/2014/main" id="{053A11D2-F06B-447E-96A7-27A21A8FA64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44055" y="635715"/>
              <a:ext cx="10907863" cy="154145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884298C9-B6A1-8A42-AA0E-7C226C7FA2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47280" y="759805"/>
            <a:ext cx="10306520" cy="1325563"/>
          </a:xfrm>
        </p:spPr>
        <p:txBody>
          <a:bodyPr>
            <a:normAutofit/>
          </a:bodyPr>
          <a:lstStyle/>
          <a:p>
            <a:r>
              <a:rPr lang="en-US" sz="4000">
                <a:solidFill>
                  <a:srgbClr val="FFFFFF"/>
                </a:solidFill>
              </a:rPr>
              <a:t>Home Safety Evaluation</a:t>
            </a:r>
          </a:p>
        </p:txBody>
      </p:sp>
      <p:pic>
        <p:nvPicPr>
          <p:cNvPr id="4" name="Picture 3" descr="Logo, company name&#10;&#10;Description automatically generated">
            <a:extLst>
              <a:ext uri="{FF2B5EF4-FFF2-40B4-BE49-F238E27FC236}">
                <a16:creationId xmlns:a16="http://schemas.microsoft.com/office/drawing/2014/main" id="{0705D6AA-C0C5-0B4D-865D-7E0A8B5D4D9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424902" y="2669172"/>
            <a:ext cx="3209779" cy="3209779"/>
          </a:xfrm>
          <a:prstGeom prst="rect">
            <a:avLst/>
          </a:prstGeom>
          <a:noFill/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D14D66A-3ACF-3642-8DA9-91EDFCE25A0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95569" y="2494450"/>
            <a:ext cx="5471529" cy="3563159"/>
          </a:xfrm>
        </p:spPr>
        <p:txBody>
          <a:bodyPr>
            <a:normAutofit/>
          </a:bodyPr>
          <a:lstStyle/>
          <a:p>
            <a:r>
              <a:rPr lang="en-US" sz="2400" dirty="0"/>
              <a:t>Complete a checklist</a:t>
            </a:r>
          </a:p>
          <a:p>
            <a:pPr lvl="1"/>
            <a:r>
              <a:rPr lang="en-US" dirty="0"/>
              <a:t>Focus on Hazards for falls</a:t>
            </a:r>
          </a:p>
          <a:p>
            <a:pPr lvl="1"/>
            <a:r>
              <a:rPr lang="en-US" dirty="0"/>
              <a:t>Focus on making tasks easier</a:t>
            </a:r>
          </a:p>
          <a:p>
            <a:pPr lvl="1"/>
            <a:r>
              <a:rPr lang="en-US" dirty="0"/>
              <a:t>Focus on floors, bathrooms, kitchens, stairs, outside environment</a:t>
            </a:r>
          </a:p>
          <a:p>
            <a:pPr lvl="1"/>
            <a:endParaRPr lang="en-US" dirty="0"/>
          </a:p>
          <a:p>
            <a:r>
              <a:rPr lang="en-US" sz="2400" dirty="0"/>
              <a:t>What causes the fall in the physical environment???????</a:t>
            </a:r>
          </a:p>
          <a:p>
            <a:pPr lvl="1"/>
            <a:endParaRPr lang="en-US" dirty="0"/>
          </a:p>
          <a:p>
            <a:endParaRPr lang="en-US" sz="2400" dirty="0"/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94736574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04812C46-200A-4DEB-A05E-3ED6C68C23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Empty stone rootop against cloudy sky">
            <a:extLst>
              <a:ext uri="{FF2B5EF4-FFF2-40B4-BE49-F238E27FC236}">
                <a16:creationId xmlns:a16="http://schemas.microsoft.com/office/drawing/2014/main" id="{7C42ECB9-2C86-455C-9115-916D80F8C51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6693" r="4127" b="1"/>
          <a:stretch/>
        </p:blipFill>
        <p:spPr>
          <a:xfrm>
            <a:off x="1" y="10"/>
            <a:ext cx="9669642" cy="685799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D1EA859B-E555-4109-94F3-6700E046E0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5125019" y="0"/>
            <a:ext cx="7066978" cy="6858000"/>
          </a:xfrm>
          <a:prstGeom prst="rect">
            <a:avLst/>
          </a:prstGeom>
          <a:gradFill>
            <a:gsLst>
              <a:gs pos="48000">
                <a:schemeClr val="bg1"/>
              </a:gs>
              <a:gs pos="35000">
                <a:schemeClr val="bg1">
                  <a:alpha val="77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8C60CE6-FC34-574B-9D21-F2FA9CAEF4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31610" y="365125"/>
            <a:ext cx="3822189" cy="1899912"/>
          </a:xfrm>
        </p:spPr>
        <p:txBody>
          <a:bodyPr>
            <a:normAutofit/>
          </a:bodyPr>
          <a:lstStyle/>
          <a:p>
            <a:r>
              <a:rPr lang="en-US" sz="4000"/>
              <a:t>Where do I start?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4FF9F7F-27EA-FF40-8E5F-FE60850430E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78480" y="1920240"/>
            <a:ext cx="8275319" cy="4256723"/>
          </a:xfrm>
        </p:spPr>
        <p:txBody>
          <a:bodyPr>
            <a:normAutofit lnSpcReduction="10000"/>
          </a:bodyPr>
          <a:lstStyle/>
          <a:p>
            <a:r>
              <a:rPr lang="en-US" dirty="0"/>
              <a:t>Most falls occur on flat surfaces</a:t>
            </a:r>
          </a:p>
          <a:p>
            <a:pPr lvl="1"/>
            <a:r>
              <a:rPr lang="en-US" sz="2800" dirty="0"/>
              <a:t>Loose rugs</a:t>
            </a:r>
          </a:p>
          <a:p>
            <a:pPr lvl="1"/>
            <a:r>
              <a:rPr lang="en-US" sz="2800" dirty="0"/>
              <a:t>Clutter</a:t>
            </a:r>
          </a:p>
          <a:p>
            <a:pPr lvl="1"/>
            <a:r>
              <a:rPr lang="en-US" sz="2800" dirty="0"/>
              <a:t>Uneven flat floors</a:t>
            </a:r>
          </a:p>
          <a:p>
            <a:pPr lvl="1"/>
            <a:r>
              <a:rPr lang="en-US" sz="2800" dirty="0"/>
              <a:t>Lack of grab bars</a:t>
            </a:r>
          </a:p>
          <a:p>
            <a:pPr lvl="1"/>
            <a:r>
              <a:rPr lang="en-US" sz="2800" dirty="0"/>
              <a:t>Handrails loose or don’t exist</a:t>
            </a:r>
          </a:p>
          <a:p>
            <a:pPr lvl="1"/>
            <a:r>
              <a:rPr lang="en-US" sz="2800" dirty="0"/>
              <a:t>Uneven surfaces outside</a:t>
            </a:r>
          </a:p>
          <a:p>
            <a:pPr lvl="1"/>
            <a:r>
              <a:rPr lang="en-US" sz="2800" dirty="0"/>
              <a:t>Dark lighting</a:t>
            </a:r>
          </a:p>
          <a:p>
            <a:pPr lvl="1"/>
            <a:r>
              <a:rPr lang="en-US" sz="2800" dirty="0"/>
              <a:t>Slip on ice or snow (wear proper footwear) </a:t>
            </a:r>
          </a:p>
          <a:p>
            <a:pPr lvl="1"/>
            <a:r>
              <a:rPr lang="en-US" sz="2800" dirty="0"/>
              <a:t>Know your next step</a:t>
            </a:r>
          </a:p>
        </p:txBody>
      </p:sp>
      <p:pic>
        <p:nvPicPr>
          <p:cNvPr id="7" name="Picture 6" descr="Logo, company name&#10;&#10;Description automatically generated">
            <a:extLst>
              <a:ext uri="{FF2B5EF4-FFF2-40B4-BE49-F238E27FC236}">
                <a16:creationId xmlns:a16="http://schemas.microsoft.com/office/drawing/2014/main" id="{A62F28B6-D750-0140-A6CD-4CD5A03A3A6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1" y="4863465"/>
            <a:ext cx="956310" cy="95631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57301188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B69A78-E862-3E4D-9407-C32940A7D9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MSU- Extension Aging in Place Initiative</a:t>
            </a:r>
            <a:endParaRPr lang="en-US" dirty="0"/>
          </a:p>
        </p:txBody>
      </p:sp>
      <p:graphicFrame>
        <p:nvGraphicFramePr>
          <p:cNvPr id="8" name="Content Placeholder 2">
            <a:extLst>
              <a:ext uri="{FF2B5EF4-FFF2-40B4-BE49-F238E27FC236}">
                <a16:creationId xmlns:a16="http://schemas.microsoft.com/office/drawing/2014/main" id="{FF0A25AB-6C9D-4C33-ACBF-36C2907BA2E2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44721926"/>
              </p:ext>
            </p:extLst>
          </p:nvPr>
        </p:nvGraphicFramePr>
        <p:xfrm>
          <a:off x="838200" y="18256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9" name="Picture 8" descr="Logo, company name&#10;&#10;Description automatically generated">
            <a:extLst>
              <a:ext uri="{FF2B5EF4-FFF2-40B4-BE49-F238E27FC236}">
                <a16:creationId xmlns:a16="http://schemas.microsoft.com/office/drawing/2014/main" id="{7E669571-52F6-BC4E-B726-0B2787563045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06277" y="4523974"/>
            <a:ext cx="956310" cy="95631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2996290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2C1147-D0AE-7A4B-A899-E24BA1E48A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4741" y="620392"/>
            <a:ext cx="3808268" cy="5504688"/>
          </a:xfrm>
        </p:spPr>
        <p:txBody>
          <a:bodyPr>
            <a:normAutofit/>
          </a:bodyPr>
          <a:lstStyle/>
          <a:p>
            <a:pPr algn="ctr"/>
            <a:r>
              <a:rPr lang="en-US" sz="6000" dirty="0">
                <a:solidFill>
                  <a:schemeClr val="accent5"/>
                </a:solidFill>
              </a:rPr>
              <a:t>Aging In     Place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B760167A-1DB1-49BB-819E-419AE9EB9A14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44533833"/>
              </p:ext>
            </p:extLst>
          </p:nvPr>
        </p:nvGraphicFramePr>
        <p:xfrm>
          <a:off x="5093208" y="620392"/>
          <a:ext cx="6263640" cy="55046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4" name="Picture 3" descr="Logo, company name&#10;&#10;Description automatically generated">
            <a:extLst>
              <a:ext uri="{FF2B5EF4-FFF2-40B4-BE49-F238E27FC236}">
                <a16:creationId xmlns:a16="http://schemas.microsoft.com/office/drawing/2014/main" id="{DEE4C0A1-3FD7-F74F-941D-498E85225D17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50720" y="993457"/>
            <a:ext cx="956310" cy="95631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96767864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245A9F99-D9B1-4094-A2E2-B90AC1DB7B9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B7FAF607-473A-4A43-A23D-BBFF5C4117B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5" y="0"/>
            <a:ext cx="12191695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60FC7A4-8768-3541-AC62-B82768E611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4105" y="802955"/>
            <a:ext cx="4977976" cy="1454051"/>
          </a:xfrm>
        </p:spPr>
        <p:txBody>
          <a:bodyPr>
            <a:normAutofit/>
          </a:bodyPr>
          <a:lstStyle/>
          <a:p>
            <a:r>
              <a:rPr lang="en-US" sz="3600">
                <a:solidFill>
                  <a:schemeClr val="tx2"/>
                </a:solidFill>
              </a:rPr>
              <a:t>Complete a Home Safety Check</a:t>
            </a:r>
          </a:p>
        </p:txBody>
      </p:sp>
      <p:pic>
        <p:nvPicPr>
          <p:cNvPr id="7" name="Graphic 6" descr="House">
            <a:extLst>
              <a:ext uri="{FF2B5EF4-FFF2-40B4-BE49-F238E27FC236}">
                <a16:creationId xmlns:a16="http://schemas.microsoft.com/office/drawing/2014/main" id="{6F03C2B8-5096-421A-AAFD-C6C6B962EDF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22209" y="1321468"/>
            <a:ext cx="2357282" cy="2357282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AB92382-B575-F647-B9D9-5F251186EEB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0574" y="2421682"/>
            <a:ext cx="4977578" cy="3639289"/>
          </a:xfrm>
        </p:spPr>
        <p:txBody>
          <a:bodyPr anchor="ctr">
            <a:normAutofit/>
          </a:bodyPr>
          <a:lstStyle/>
          <a:p>
            <a:r>
              <a:rPr lang="en-US" sz="2400" dirty="0">
                <a:solidFill>
                  <a:schemeClr val="tx2"/>
                </a:solidFill>
              </a:rPr>
              <a:t>Home accessibility (Inside/Outside)</a:t>
            </a:r>
          </a:p>
          <a:p>
            <a:pPr lvl="1"/>
            <a:r>
              <a:rPr lang="en-US" sz="2000" dirty="0">
                <a:solidFill>
                  <a:schemeClr val="tx2"/>
                </a:solidFill>
              </a:rPr>
              <a:t>Floors, stairs, baths, kitchens</a:t>
            </a:r>
          </a:p>
          <a:p>
            <a:r>
              <a:rPr lang="en-US" sz="2400" dirty="0">
                <a:solidFill>
                  <a:schemeClr val="tx2"/>
                </a:solidFill>
              </a:rPr>
              <a:t>Remodeling Vs Moving/Downsizing</a:t>
            </a:r>
          </a:p>
          <a:p>
            <a:r>
              <a:rPr lang="en-US" sz="2400" dirty="0">
                <a:solidFill>
                  <a:schemeClr val="tx2"/>
                </a:solidFill>
              </a:rPr>
              <a:t>Choosing the right home for you</a:t>
            </a:r>
          </a:p>
          <a:p>
            <a:r>
              <a:rPr lang="en-US" sz="2400" dirty="0">
                <a:solidFill>
                  <a:schemeClr val="tx2"/>
                </a:solidFill>
              </a:rPr>
              <a:t>Clean out your medicine cabinet/drawers </a:t>
            </a: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C5F6476F-D303-44D3-B30F-1BA348F0F64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flipH="1">
            <a:off x="2635" y="52996"/>
            <a:ext cx="5928607" cy="6805005"/>
            <a:chOff x="6095999" y="52996"/>
            <a:chExt cx="6093363" cy="6805005"/>
          </a:xfrm>
          <a:solidFill>
            <a:schemeClr val="accent5">
              <a:alpha val="10000"/>
            </a:schemeClr>
          </a:solidFill>
        </p:grpSpPr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C972EB4B-0539-4430-9340-8117B9D7C32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96001" y="52996"/>
              <a:ext cx="6093361" cy="6805003"/>
            </a:xfrm>
            <a:custGeom>
              <a:avLst/>
              <a:gdLst>
                <a:gd name="connsiteX0" fmla="*/ 3391253 w 5890489"/>
                <a:gd name="connsiteY0" fmla="*/ 0 h 6578438"/>
                <a:gd name="connsiteX1" fmla="*/ 3434974 w 5890489"/>
                <a:gd name="connsiteY1" fmla="*/ 646 h 6578438"/>
                <a:gd name="connsiteX2" fmla="*/ 3522419 w 5890489"/>
                <a:gd name="connsiteY2" fmla="*/ 2712 h 6578438"/>
                <a:gd name="connsiteX3" fmla="*/ 3610261 w 5890489"/>
                <a:gd name="connsiteY3" fmla="*/ 6458 h 6578438"/>
                <a:gd name="connsiteX4" fmla="*/ 3786872 w 5890489"/>
                <a:gd name="connsiteY4" fmla="*/ 20667 h 6578438"/>
                <a:gd name="connsiteX5" fmla="*/ 3962291 w 5890489"/>
                <a:gd name="connsiteY5" fmla="*/ 43530 h 6578438"/>
                <a:gd name="connsiteX6" fmla="*/ 4135855 w 5890489"/>
                <a:gd name="connsiteY6" fmla="*/ 75176 h 6578438"/>
                <a:gd name="connsiteX7" fmla="*/ 4307299 w 5890489"/>
                <a:gd name="connsiteY7" fmla="*/ 114315 h 6578438"/>
                <a:gd name="connsiteX8" fmla="*/ 4476358 w 5890489"/>
                <a:gd name="connsiteY8" fmla="*/ 160816 h 6578438"/>
                <a:gd name="connsiteX9" fmla="*/ 4559829 w 5890489"/>
                <a:gd name="connsiteY9" fmla="*/ 186779 h 6578438"/>
                <a:gd name="connsiteX10" fmla="*/ 4642901 w 5890489"/>
                <a:gd name="connsiteY10" fmla="*/ 213648 h 6578438"/>
                <a:gd name="connsiteX11" fmla="*/ 5280847 w 5890489"/>
                <a:gd name="connsiteY11" fmla="*/ 485936 h 6578438"/>
                <a:gd name="connsiteX12" fmla="*/ 5865400 w 5890489"/>
                <a:gd name="connsiteY12" fmla="*/ 851099 h 6578438"/>
                <a:gd name="connsiteX13" fmla="*/ 5890489 w 5890489"/>
                <a:gd name="connsiteY13" fmla="*/ 870950 h 6578438"/>
                <a:gd name="connsiteX14" fmla="*/ 5890489 w 5890489"/>
                <a:gd name="connsiteY14" fmla="*/ 1321814 h 6578438"/>
                <a:gd name="connsiteX15" fmla="*/ 5887395 w 5890489"/>
                <a:gd name="connsiteY15" fmla="*/ 1318952 h 6578438"/>
                <a:gd name="connsiteX16" fmla="*/ 5830291 w 5890489"/>
                <a:gd name="connsiteY16" fmla="*/ 1265992 h 6578438"/>
                <a:gd name="connsiteX17" fmla="*/ 5815981 w 5890489"/>
                <a:gd name="connsiteY17" fmla="*/ 1252687 h 6578438"/>
                <a:gd name="connsiteX18" fmla="*/ 5801142 w 5890489"/>
                <a:gd name="connsiteY18" fmla="*/ 1240158 h 6578438"/>
                <a:gd name="connsiteX19" fmla="*/ 5771464 w 5890489"/>
                <a:gd name="connsiteY19" fmla="*/ 1214969 h 6578438"/>
                <a:gd name="connsiteX20" fmla="*/ 5651030 w 5890489"/>
                <a:gd name="connsiteY20" fmla="*/ 1115767 h 6578438"/>
                <a:gd name="connsiteX21" fmla="*/ 5123183 w 5890489"/>
                <a:gd name="connsiteY21" fmla="*/ 780443 h 6578438"/>
                <a:gd name="connsiteX22" fmla="*/ 4533860 w 5890489"/>
                <a:gd name="connsiteY22" fmla="*/ 567701 h 6578438"/>
                <a:gd name="connsiteX23" fmla="*/ 4457281 w 5890489"/>
                <a:gd name="connsiteY23" fmla="*/ 550780 h 6578438"/>
                <a:gd name="connsiteX24" fmla="*/ 4380568 w 5890489"/>
                <a:gd name="connsiteY24" fmla="*/ 535279 h 6578438"/>
                <a:gd name="connsiteX25" fmla="*/ 4303325 w 5890489"/>
                <a:gd name="connsiteY25" fmla="*/ 522879 h 6578438"/>
                <a:gd name="connsiteX26" fmla="*/ 4264769 w 5890489"/>
                <a:gd name="connsiteY26" fmla="*/ 516679 h 6578438"/>
                <a:gd name="connsiteX27" fmla="*/ 4226082 w 5890489"/>
                <a:gd name="connsiteY27" fmla="*/ 511253 h 6578438"/>
                <a:gd name="connsiteX28" fmla="*/ 4070934 w 5890489"/>
                <a:gd name="connsiteY28" fmla="*/ 494848 h 6578438"/>
                <a:gd name="connsiteX29" fmla="*/ 3915521 w 5890489"/>
                <a:gd name="connsiteY29" fmla="*/ 486065 h 6578438"/>
                <a:gd name="connsiteX30" fmla="*/ 3760241 w 5890489"/>
                <a:gd name="connsiteY30" fmla="*/ 484257 h 6578438"/>
                <a:gd name="connsiteX31" fmla="*/ 3682734 w 5890489"/>
                <a:gd name="connsiteY31" fmla="*/ 486581 h 6578438"/>
                <a:gd name="connsiteX32" fmla="*/ 3605491 w 5890489"/>
                <a:gd name="connsiteY32" fmla="*/ 488907 h 6578438"/>
                <a:gd name="connsiteX33" fmla="*/ 3527454 w 5890489"/>
                <a:gd name="connsiteY33" fmla="*/ 493169 h 6578438"/>
                <a:gd name="connsiteX34" fmla="*/ 3449151 w 5890489"/>
                <a:gd name="connsiteY34" fmla="*/ 498336 h 6578438"/>
                <a:gd name="connsiteX35" fmla="*/ 3410067 w 5890489"/>
                <a:gd name="connsiteY35" fmla="*/ 500532 h 6578438"/>
                <a:gd name="connsiteX36" fmla="*/ 3371246 w 5890489"/>
                <a:gd name="connsiteY36" fmla="*/ 504279 h 6578438"/>
                <a:gd name="connsiteX37" fmla="*/ 3293739 w 5890489"/>
                <a:gd name="connsiteY37" fmla="*/ 511512 h 6578438"/>
                <a:gd name="connsiteX38" fmla="*/ 2689445 w 5890489"/>
                <a:gd name="connsiteY38" fmla="*/ 610198 h 6578438"/>
                <a:gd name="connsiteX39" fmla="*/ 2117875 w 5890489"/>
                <a:gd name="connsiteY39" fmla="*/ 800335 h 6578438"/>
                <a:gd name="connsiteX40" fmla="*/ 1981276 w 5890489"/>
                <a:gd name="connsiteY40" fmla="*/ 865566 h 6578438"/>
                <a:gd name="connsiteX41" fmla="*/ 1847991 w 5890489"/>
                <a:gd name="connsiteY41" fmla="*/ 938676 h 6578438"/>
                <a:gd name="connsiteX42" fmla="*/ 1783069 w 5890489"/>
                <a:gd name="connsiteY42" fmla="*/ 978718 h 6578438"/>
                <a:gd name="connsiteX43" fmla="*/ 1750609 w 5890489"/>
                <a:gd name="connsiteY43" fmla="*/ 998869 h 6578438"/>
                <a:gd name="connsiteX44" fmla="*/ 1734312 w 5890489"/>
                <a:gd name="connsiteY44" fmla="*/ 1008945 h 6578438"/>
                <a:gd name="connsiteX45" fmla="*/ 1718547 w 5890489"/>
                <a:gd name="connsiteY45" fmla="*/ 1019924 h 6578438"/>
                <a:gd name="connsiteX46" fmla="*/ 1655481 w 5890489"/>
                <a:gd name="connsiteY46" fmla="*/ 1063582 h 6578438"/>
                <a:gd name="connsiteX47" fmla="*/ 1593077 w 5890489"/>
                <a:gd name="connsiteY47" fmla="*/ 1108664 h 6578438"/>
                <a:gd name="connsiteX48" fmla="*/ 1532263 w 5890489"/>
                <a:gd name="connsiteY48" fmla="*/ 1156197 h 6578438"/>
                <a:gd name="connsiteX49" fmla="*/ 1472509 w 5890489"/>
                <a:gd name="connsiteY49" fmla="*/ 1205152 h 6578438"/>
                <a:gd name="connsiteX50" fmla="*/ 1414212 w 5890489"/>
                <a:gd name="connsiteY50" fmla="*/ 1256175 h 6578438"/>
                <a:gd name="connsiteX51" fmla="*/ 1357242 w 5890489"/>
                <a:gd name="connsiteY51" fmla="*/ 1308359 h 6578438"/>
                <a:gd name="connsiteX52" fmla="*/ 1153072 w 5890489"/>
                <a:gd name="connsiteY52" fmla="*/ 1529498 h 6578438"/>
                <a:gd name="connsiteX53" fmla="*/ 1002694 w 5890489"/>
                <a:gd name="connsiteY53" fmla="*/ 1770658 h 6578438"/>
                <a:gd name="connsiteX54" fmla="*/ 974076 w 5890489"/>
                <a:gd name="connsiteY54" fmla="*/ 1835371 h 6578438"/>
                <a:gd name="connsiteX55" fmla="*/ 949564 w 5890489"/>
                <a:gd name="connsiteY55" fmla="*/ 1903573 h 6578438"/>
                <a:gd name="connsiteX56" fmla="*/ 927173 w 5890489"/>
                <a:gd name="connsiteY56" fmla="*/ 1974229 h 6578438"/>
                <a:gd name="connsiteX57" fmla="*/ 906107 w 5890489"/>
                <a:gd name="connsiteY57" fmla="*/ 2046952 h 6578438"/>
                <a:gd name="connsiteX58" fmla="*/ 751092 w 5890489"/>
                <a:gd name="connsiteY58" fmla="*/ 2676266 h 6578438"/>
                <a:gd name="connsiteX59" fmla="*/ 547189 w 5890489"/>
                <a:gd name="connsiteY59" fmla="*/ 3308422 h 6578438"/>
                <a:gd name="connsiteX60" fmla="*/ 441195 w 5890489"/>
                <a:gd name="connsiteY60" fmla="*/ 3866306 h 6578438"/>
                <a:gd name="connsiteX61" fmla="*/ 527182 w 5890489"/>
                <a:gd name="connsiteY61" fmla="*/ 4439174 h 6578438"/>
                <a:gd name="connsiteX62" fmla="*/ 775073 w 5890489"/>
                <a:gd name="connsiteY62" fmla="*/ 4987240 h 6578438"/>
                <a:gd name="connsiteX63" fmla="*/ 943206 w 5890489"/>
                <a:gd name="connsiteY63" fmla="*/ 5244933 h 6578438"/>
                <a:gd name="connsiteX64" fmla="*/ 1133728 w 5890489"/>
                <a:gd name="connsiteY64" fmla="*/ 5490356 h 6578438"/>
                <a:gd name="connsiteX65" fmla="*/ 1359626 w 5890489"/>
                <a:gd name="connsiteY65" fmla="*/ 5709815 h 6578438"/>
                <a:gd name="connsiteX66" fmla="*/ 1481254 w 5890489"/>
                <a:gd name="connsiteY66" fmla="*/ 5809146 h 6578438"/>
                <a:gd name="connsiteX67" fmla="*/ 1543260 w 5890489"/>
                <a:gd name="connsiteY67" fmla="*/ 5856940 h 6578438"/>
                <a:gd name="connsiteX68" fmla="*/ 1607518 w 5890489"/>
                <a:gd name="connsiteY68" fmla="*/ 5901374 h 6578438"/>
                <a:gd name="connsiteX69" fmla="*/ 2145566 w 5890489"/>
                <a:gd name="connsiteY69" fmla="*/ 6193814 h 6578438"/>
                <a:gd name="connsiteX70" fmla="*/ 2214991 w 5890489"/>
                <a:gd name="connsiteY70" fmla="*/ 6221844 h 6578438"/>
                <a:gd name="connsiteX71" fmla="*/ 2249307 w 5890489"/>
                <a:gd name="connsiteY71" fmla="*/ 6236182 h 6578438"/>
                <a:gd name="connsiteX72" fmla="*/ 2284285 w 5890489"/>
                <a:gd name="connsiteY72" fmla="*/ 6248711 h 6578438"/>
                <a:gd name="connsiteX73" fmla="*/ 2354241 w 5890489"/>
                <a:gd name="connsiteY73" fmla="*/ 6273124 h 6578438"/>
                <a:gd name="connsiteX74" fmla="*/ 2371597 w 5890489"/>
                <a:gd name="connsiteY74" fmla="*/ 6279324 h 6578438"/>
                <a:gd name="connsiteX75" fmla="*/ 2387894 w 5890489"/>
                <a:gd name="connsiteY75" fmla="*/ 6287719 h 6578438"/>
                <a:gd name="connsiteX76" fmla="*/ 2421414 w 5890489"/>
                <a:gd name="connsiteY76" fmla="*/ 6302186 h 6578438"/>
                <a:gd name="connsiteX77" fmla="*/ 2489117 w 5890489"/>
                <a:gd name="connsiteY77" fmla="*/ 6329441 h 6578438"/>
                <a:gd name="connsiteX78" fmla="*/ 2522902 w 5890489"/>
                <a:gd name="connsiteY78" fmla="*/ 6343134 h 6578438"/>
                <a:gd name="connsiteX79" fmla="*/ 2556953 w 5890489"/>
                <a:gd name="connsiteY79" fmla="*/ 6356051 h 6578438"/>
                <a:gd name="connsiteX80" fmla="*/ 2695009 w 5890489"/>
                <a:gd name="connsiteY80" fmla="*/ 6401905 h 6578438"/>
                <a:gd name="connsiteX81" fmla="*/ 3268035 w 5890489"/>
                <a:gd name="connsiteY81" fmla="*/ 6501238 h 6578438"/>
                <a:gd name="connsiteX82" fmla="*/ 3341038 w 5890489"/>
                <a:gd name="connsiteY82" fmla="*/ 6506145 h 6578438"/>
                <a:gd name="connsiteX83" fmla="*/ 3414703 w 5890489"/>
                <a:gd name="connsiteY83" fmla="*/ 6507050 h 6578438"/>
                <a:gd name="connsiteX84" fmla="*/ 3488237 w 5890489"/>
                <a:gd name="connsiteY84" fmla="*/ 6508212 h 6578438"/>
                <a:gd name="connsiteX85" fmla="*/ 3524142 w 5890489"/>
                <a:gd name="connsiteY85" fmla="*/ 6507955 h 6578438"/>
                <a:gd name="connsiteX86" fmla="*/ 3559252 w 5890489"/>
                <a:gd name="connsiteY86" fmla="*/ 6506921 h 6578438"/>
                <a:gd name="connsiteX87" fmla="*/ 3629207 w 5890489"/>
                <a:gd name="connsiteY87" fmla="*/ 6503045 h 6578438"/>
                <a:gd name="connsiteX88" fmla="*/ 3698633 w 5890489"/>
                <a:gd name="connsiteY88" fmla="*/ 6496845 h 6578438"/>
                <a:gd name="connsiteX89" fmla="*/ 3733213 w 5890489"/>
                <a:gd name="connsiteY89" fmla="*/ 6493357 h 6578438"/>
                <a:gd name="connsiteX90" fmla="*/ 3767529 w 5890489"/>
                <a:gd name="connsiteY90" fmla="*/ 6488707 h 6578438"/>
                <a:gd name="connsiteX91" fmla="*/ 3801845 w 5890489"/>
                <a:gd name="connsiteY91" fmla="*/ 6484057 h 6578438"/>
                <a:gd name="connsiteX92" fmla="*/ 3835895 w 5890489"/>
                <a:gd name="connsiteY92" fmla="*/ 6478116 h 6578438"/>
                <a:gd name="connsiteX93" fmla="*/ 4364801 w 5890489"/>
                <a:gd name="connsiteY93" fmla="*/ 6308517 h 6578438"/>
                <a:gd name="connsiteX94" fmla="*/ 4861379 w 5890489"/>
                <a:gd name="connsiteY94" fmla="*/ 6000576 h 6578438"/>
                <a:gd name="connsiteX95" fmla="*/ 5341263 w 5890489"/>
                <a:gd name="connsiteY95" fmla="*/ 5605834 h 6578438"/>
                <a:gd name="connsiteX96" fmla="*/ 5587301 w 5890489"/>
                <a:gd name="connsiteY96" fmla="*/ 5390379 h 6578438"/>
                <a:gd name="connsiteX97" fmla="*/ 5849105 w 5890489"/>
                <a:gd name="connsiteY97" fmla="*/ 5176344 h 6578438"/>
                <a:gd name="connsiteX98" fmla="*/ 5890489 w 5890489"/>
                <a:gd name="connsiteY98" fmla="*/ 5145260 h 6578438"/>
                <a:gd name="connsiteX99" fmla="*/ 5890489 w 5890489"/>
                <a:gd name="connsiteY99" fmla="*/ 5995323 h 6578438"/>
                <a:gd name="connsiteX100" fmla="*/ 5811477 w 5890489"/>
                <a:gd name="connsiteY100" fmla="*/ 6077819 h 6578438"/>
                <a:gd name="connsiteX101" fmla="*/ 5301384 w 5890489"/>
                <a:gd name="connsiteY101" fmla="*/ 6542958 h 6578438"/>
                <a:gd name="connsiteX102" fmla="*/ 5252008 w 5890489"/>
                <a:gd name="connsiteY102" fmla="*/ 6578438 h 6578438"/>
                <a:gd name="connsiteX103" fmla="*/ 1653730 w 5890489"/>
                <a:gd name="connsiteY103" fmla="*/ 6578438 h 6578438"/>
                <a:gd name="connsiteX104" fmla="*/ 1549768 w 5890489"/>
                <a:gd name="connsiteY104" fmla="*/ 6488821 h 6578438"/>
                <a:gd name="connsiteX105" fmla="*/ 1298282 w 5890489"/>
                <a:gd name="connsiteY105" fmla="*/ 6243932 h 6578438"/>
                <a:gd name="connsiteX106" fmla="*/ 1237999 w 5890489"/>
                <a:gd name="connsiteY106" fmla="*/ 6181671 h 6578438"/>
                <a:gd name="connsiteX107" fmla="*/ 1179967 w 5890489"/>
                <a:gd name="connsiteY107" fmla="*/ 6117862 h 6578438"/>
                <a:gd name="connsiteX108" fmla="*/ 1121936 w 5890489"/>
                <a:gd name="connsiteY108" fmla="*/ 6054569 h 6578438"/>
                <a:gd name="connsiteX109" fmla="*/ 1065628 w 5890489"/>
                <a:gd name="connsiteY109" fmla="*/ 5990243 h 6578438"/>
                <a:gd name="connsiteX110" fmla="*/ 954335 w 5890489"/>
                <a:gd name="connsiteY110" fmla="*/ 5861460 h 6578438"/>
                <a:gd name="connsiteX111" fmla="*/ 898953 w 5890489"/>
                <a:gd name="connsiteY111" fmla="*/ 5797393 h 6578438"/>
                <a:gd name="connsiteX112" fmla="*/ 842908 w 5890489"/>
                <a:gd name="connsiteY112" fmla="*/ 5733582 h 6578438"/>
                <a:gd name="connsiteX113" fmla="*/ 622442 w 5890489"/>
                <a:gd name="connsiteY113" fmla="*/ 5471884 h 6578438"/>
                <a:gd name="connsiteX114" fmla="*/ 425559 w 5890489"/>
                <a:gd name="connsiteY114" fmla="*/ 5190036 h 6578438"/>
                <a:gd name="connsiteX115" fmla="*/ 123877 w 5890489"/>
                <a:gd name="connsiteY115" fmla="*/ 4564210 h 6578438"/>
                <a:gd name="connsiteX116" fmla="*/ 130 w 5890489"/>
                <a:gd name="connsiteY116" fmla="*/ 3865530 h 6578438"/>
                <a:gd name="connsiteX117" fmla="*/ 30602 w 5890489"/>
                <a:gd name="connsiteY117" fmla="*/ 3505793 h 6578438"/>
                <a:gd name="connsiteX118" fmla="*/ 126924 w 5890489"/>
                <a:gd name="connsiteY118" fmla="*/ 3157164 h 6578438"/>
                <a:gd name="connsiteX119" fmla="*/ 334803 w 5890489"/>
                <a:gd name="connsiteY119" fmla="*/ 2560530 h 6578438"/>
                <a:gd name="connsiteX120" fmla="*/ 381176 w 5890489"/>
                <a:gd name="connsiteY120" fmla="*/ 2409144 h 6578438"/>
                <a:gd name="connsiteX121" fmla="*/ 425825 w 5890489"/>
                <a:gd name="connsiteY121" fmla="*/ 2255819 h 6578438"/>
                <a:gd name="connsiteX122" fmla="*/ 470210 w 5890489"/>
                <a:gd name="connsiteY122" fmla="*/ 2099523 h 6578438"/>
                <a:gd name="connsiteX123" fmla="*/ 492998 w 5890489"/>
                <a:gd name="connsiteY123" fmla="*/ 2020213 h 6578438"/>
                <a:gd name="connsiteX124" fmla="*/ 517509 w 5890489"/>
                <a:gd name="connsiteY124" fmla="*/ 1939224 h 6578438"/>
                <a:gd name="connsiteX125" fmla="*/ 544007 w 5890489"/>
                <a:gd name="connsiteY125" fmla="*/ 1857201 h 6578438"/>
                <a:gd name="connsiteX126" fmla="*/ 573288 w 5890489"/>
                <a:gd name="connsiteY126" fmla="*/ 1774274 h 6578438"/>
                <a:gd name="connsiteX127" fmla="*/ 606146 w 5890489"/>
                <a:gd name="connsiteY127" fmla="*/ 1690832 h 6578438"/>
                <a:gd name="connsiteX128" fmla="*/ 644569 w 5890489"/>
                <a:gd name="connsiteY128" fmla="*/ 1607775 h 6578438"/>
                <a:gd name="connsiteX129" fmla="*/ 837874 w 5890489"/>
                <a:gd name="connsiteY129" fmla="*/ 1297638 h 6578438"/>
                <a:gd name="connsiteX130" fmla="*/ 1069602 w 5890489"/>
                <a:gd name="connsiteY130" fmla="*/ 1032194 h 6578438"/>
                <a:gd name="connsiteX131" fmla="*/ 1130548 w 5890489"/>
                <a:gd name="connsiteY131" fmla="*/ 970839 h 6578438"/>
                <a:gd name="connsiteX132" fmla="*/ 1192024 w 5890489"/>
                <a:gd name="connsiteY132" fmla="*/ 910129 h 6578438"/>
                <a:gd name="connsiteX133" fmla="*/ 1255356 w 5890489"/>
                <a:gd name="connsiteY133" fmla="*/ 850841 h 6578438"/>
                <a:gd name="connsiteX134" fmla="*/ 1319614 w 5890489"/>
                <a:gd name="connsiteY134" fmla="*/ 792068 h 6578438"/>
                <a:gd name="connsiteX135" fmla="*/ 1385728 w 5890489"/>
                <a:gd name="connsiteY135" fmla="*/ 734975 h 6578438"/>
                <a:gd name="connsiteX136" fmla="*/ 1452768 w 5890489"/>
                <a:gd name="connsiteY136" fmla="*/ 678528 h 6578438"/>
                <a:gd name="connsiteX137" fmla="*/ 1469594 w 5890489"/>
                <a:gd name="connsiteY137" fmla="*/ 664449 h 6578438"/>
                <a:gd name="connsiteX138" fmla="*/ 1487083 w 5890489"/>
                <a:gd name="connsiteY138" fmla="*/ 651015 h 6578438"/>
                <a:gd name="connsiteX139" fmla="*/ 1522193 w 5890489"/>
                <a:gd name="connsiteY139" fmla="*/ 624277 h 6578438"/>
                <a:gd name="connsiteX140" fmla="*/ 1592415 w 5890489"/>
                <a:gd name="connsiteY140" fmla="*/ 570671 h 6578438"/>
                <a:gd name="connsiteX141" fmla="*/ 1738287 w 5890489"/>
                <a:gd name="connsiteY141" fmla="*/ 469402 h 6578438"/>
                <a:gd name="connsiteX142" fmla="*/ 1890918 w 5890489"/>
                <a:gd name="connsiteY142" fmla="*/ 376530 h 6578438"/>
                <a:gd name="connsiteX143" fmla="*/ 2555363 w 5890489"/>
                <a:gd name="connsiteY143" fmla="*/ 105274 h 6578438"/>
                <a:gd name="connsiteX144" fmla="*/ 3259291 w 5890489"/>
                <a:gd name="connsiteY144" fmla="*/ 3229 h 6578438"/>
                <a:gd name="connsiteX145" fmla="*/ 3347265 w 5890489"/>
                <a:gd name="connsiteY145" fmla="*/ 903 h 65784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</a:cxnLst>
              <a:rect l="l" t="t" r="r" b="b"/>
              <a:pathLst>
                <a:path w="5890489" h="6578438">
                  <a:moveTo>
                    <a:pt x="3391253" y="0"/>
                  </a:moveTo>
                  <a:lnTo>
                    <a:pt x="3434974" y="646"/>
                  </a:lnTo>
                  <a:lnTo>
                    <a:pt x="3522419" y="2712"/>
                  </a:lnTo>
                  <a:cubicBezTo>
                    <a:pt x="3551567" y="3488"/>
                    <a:pt x="3580451" y="3746"/>
                    <a:pt x="3610261" y="6458"/>
                  </a:cubicBezTo>
                  <a:cubicBezTo>
                    <a:pt x="3669353" y="10850"/>
                    <a:pt x="3728179" y="14337"/>
                    <a:pt x="3786872" y="20667"/>
                  </a:cubicBezTo>
                  <a:lnTo>
                    <a:pt x="3962291" y="43530"/>
                  </a:lnTo>
                  <a:lnTo>
                    <a:pt x="4135855" y="75176"/>
                  </a:lnTo>
                  <a:cubicBezTo>
                    <a:pt x="4193224" y="87836"/>
                    <a:pt x="4250328" y="101398"/>
                    <a:pt x="4307299" y="114315"/>
                  </a:cubicBezTo>
                  <a:cubicBezTo>
                    <a:pt x="4364139" y="128394"/>
                    <a:pt x="4420050" y="145575"/>
                    <a:pt x="4476358" y="160816"/>
                  </a:cubicBezTo>
                  <a:cubicBezTo>
                    <a:pt x="4504580" y="167921"/>
                    <a:pt x="4532138" y="177995"/>
                    <a:pt x="4559829" y="186779"/>
                  </a:cubicBezTo>
                  <a:lnTo>
                    <a:pt x="4642901" y="213648"/>
                  </a:lnTo>
                  <a:cubicBezTo>
                    <a:pt x="4863234" y="288307"/>
                    <a:pt x="5076414" y="379371"/>
                    <a:pt x="5280847" y="485936"/>
                  </a:cubicBezTo>
                  <a:cubicBezTo>
                    <a:pt x="5485018" y="592631"/>
                    <a:pt x="5681768" y="713145"/>
                    <a:pt x="5865400" y="851099"/>
                  </a:cubicBezTo>
                  <a:lnTo>
                    <a:pt x="5890489" y="870950"/>
                  </a:lnTo>
                  <a:lnTo>
                    <a:pt x="5890489" y="1321814"/>
                  </a:lnTo>
                  <a:lnTo>
                    <a:pt x="5887395" y="1318952"/>
                  </a:lnTo>
                  <a:lnTo>
                    <a:pt x="5830291" y="1265992"/>
                  </a:lnTo>
                  <a:lnTo>
                    <a:pt x="5815981" y="1252687"/>
                  </a:lnTo>
                  <a:lnTo>
                    <a:pt x="5801142" y="1240158"/>
                  </a:lnTo>
                  <a:lnTo>
                    <a:pt x="5771464" y="1214969"/>
                  </a:lnTo>
                  <a:cubicBezTo>
                    <a:pt x="5731849" y="1181385"/>
                    <a:pt x="5692897" y="1146896"/>
                    <a:pt x="5651030" y="1115767"/>
                  </a:cubicBezTo>
                  <a:cubicBezTo>
                    <a:pt x="5487534" y="986985"/>
                    <a:pt x="5311321" y="872542"/>
                    <a:pt x="5123183" y="780443"/>
                  </a:cubicBezTo>
                  <a:cubicBezTo>
                    <a:pt x="4935309" y="688087"/>
                    <a:pt x="4737102" y="616398"/>
                    <a:pt x="4533860" y="567701"/>
                  </a:cubicBezTo>
                  <a:lnTo>
                    <a:pt x="4457281" y="550780"/>
                  </a:lnTo>
                  <a:cubicBezTo>
                    <a:pt x="4431709" y="545484"/>
                    <a:pt x="4406536" y="538896"/>
                    <a:pt x="4380568" y="535279"/>
                  </a:cubicBezTo>
                  <a:lnTo>
                    <a:pt x="4303325" y="522879"/>
                  </a:lnTo>
                  <a:lnTo>
                    <a:pt x="4264769" y="516679"/>
                  </a:lnTo>
                  <a:cubicBezTo>
                    <a:pt x="4251918" y="514612"/>
                    <a:pt x="4239067" y="512415"/>
                    <a:pt x="4226082" y="511253"/>
                  </a:cubicBezTo>
                  <a:cubicBezTo>
                    <a:pt x="4174145" y="505829"/>
                    <a:pt x="4122606" y="499498"/>
                    <a:pt x="4070934" y="494848"/>
                  </a:cubicBezTo>
                  <a:lnTo>
                    <a:pt x="3915521" y="486065"/>
                  </a:lnTo>
                  <a:lnTo>
                    <a:pt x="3760241" y="484257"/>
                  </a:lnTo>
                  <a:cubicBezTo>
                    <a:pt x="3734405" y="483869"/>
                    <a:pt x="3708571" y="485936"/>
                    <a:pt x="3682734" y="486581"/>
                  </a:cubicBezTo>
                  <a:lnTo>
                    <a:pt x="3605491" y="488907"/>
                  </a:lnTo>
                  <a:cubicBezTo>
                    <a:pt x="3579921" y="489165"/>
                    <a:pt x="3553555" y="491490"/>
                    <a:pt x="3527454" y="493169"/>
                  </a:cubicBezTo>
                  <a:lnTo>
                    <a:pt x="3449151" y="498336"/>
                  </a:lnTo>
                  <a:lnTo>
                    <a:pt x="3410067" y="500532"/>
                  </a:lnTo>
                  <a:lnTo>
                    <a:pt x="3371246" y="504279"/>
                  </a:lnTo>
                  <a:cubicBezTo>
                    <a:pt x="3345410" y="506862"/>
                    <a:pt x="3319575" y="509315"/>
                    <a:pt x="3293739" y="511512"/>
                  </a:cubicBezTo>
                  <a:cubicBezTo>
                    <a:pt x="3087450" y="531662"/>
                    <a:pt x="2885531" y="563180"/>
                    <a:pt x="2689445" y="610198"/>
                  </a:cubicBezTo>
                  <a:cubicBezTo>
                    <a:pt x="2493357" y="657344"/>
                    <a:pt x="2302303" y="719088"/>
                    <a:pt x="2117875" y="800335"/>
                  </a:cubicBezTo>
                  <a:cubicBezTo>
                    <a:pt x="2072298" y="821648"/>
                    <a:pt x="2026854" y="843606"/>
                    <a:pt x="1981276" y="865566"/>
                  </a:cubicBezTo>
                  <a:cubicBezTo>
                    <a:pt x="1937025" y="889978"/>
                    <a:pt x="1891978" y="913229"/>
                    <a:pt x="1847991" y="938676"/>
                  </a:cubicBezTo>
                  <a:lnTo>
                    <a:pt x="1783069" y="978718"/>
                  </a:lnTo>
                  <a:lnTo>
                    <a:pt x="1750609" y="998869"/>
                  </a:lnTo>
                  <a:lnTo>
                    <a:pt x="1734312" y="1008945"/>
                  </a:lnTo>
                  <a:lnTo>
                    <a:pt x="1718547" y="1019924"/>
                  </a:lnTo>
                  <a:lnTo>
                    <a:pt x="1655481" y="1063582"/>
                  </a:lnTo>
                  <a:cubicBezTo>
                    <a:pt x="1634414" y="1078178"/>
                    <a:pt x="1612950" y="1092259"/>
                    <a:pt x="1593077" y="1108664"/>
                  </a:cubicBezTo>
                  <a:lnTo>
                    <a:pt x="1532263" y="1156197"/>
                  </a:lnTo>
                  <a:cubicBezTo>
                    <a:pt x="1511992" y="1172085"/>
                    <a:pt x="1491587" y="1187844"/>
                    <a:pt x="1472509" y="1205152"/>
                  </a:cubicBezTo>
                  <a:lnTo>
                    <a:pt x="1414212" y="1256175"/>
                  </a:lnTo>
                  <a:cubicBezTo>
                    <a:pt x="1395001" y="1273354"/>
                    <a:pt x="1375127" y="1290147"/>
                    <a:pt x="1357242" y="1308359"/>
                  </a:cubicBezTo>
                  <a:cubicBezTo>
                    <a:pt x="1283178" y="1379532"/>
                    <a:pt x="1212163" y="1452513"/>
                    <a:pt x="1153072" y="1529498"/>
                  </a:cubicBezTo>
                  <a:cubicBezTo>
                    <a:pt x="1090933" y="1605578"/>
                    <a:pt x="1043501" y="1685794"/>
                    <a:pt x="1002694" y="1770658"/>
                  </a:cubicBezTo>
                  <a:lnTo>
                    <a:pt x="974076" y="1835371"/>
                  </a:lnTo>
                  <a:lnTo>
                    <a:pt x="949564" y="1903573"/>
                  </a:lnTo>
                  <a:cubicBezTo>
                    <a:pt x="940820" y="1925661"/>
                    <a:pt x="934593" y="1950719"/>
                    <a:pt x="927173" y="1974229"/>
                  </a:cubicBezTo>
                  <a:cubicBezTo>
                    <a:pt x="920019" y="1998254"/>
                    <a:pt x="912468" y="2021504"/>
                    <a:pt x="906107" y="2046952"/>
                  </a:cubicBezTo>
                  <a:cubicBezTo>
                    <a:pt x="853906" y="2245614"/>
                    <a:pt x="809918" y="2463136"/>
                    <a:pt x="751092" y="2676266"/>
                  </a:cubicBezTo>
                  <a:cubicBezTo>
                    <a:pt x="693458" y="2889912"/>
                    <a:pt x="624166" y="3100976"/>
                    <a:pt x="547189" y="3308422"/>
                  </a:cubicBezTo>
                  <a:cubicBezTo>
                    <a:pt x="479617" y="3487580"/>
                    <a:pt x="444109" y="3675523"/>
                    <a:pt x="441195" y="3866306"/>
                  </a:cubicBezTo>
                  <a:cubicBezTo>
                    <a:pt x="438014" y="4057089"/>
                    <a:pt x="469282" y="4250456"/>
                    <a:pt x="527182" y="4439174"/>
                  </a:cubicBezTo>
                  <a:cubicBezTo>
                    <a:pt x="584815" y="4628278"/>
                    <a:pt x="671067" y="4811828"/>
                    <a:pt x="775073" y="4987240"/>
                  </a:cubicBezTo>
                  <a:cubicBezTo>
                    <a:pt x="827009" y="5075075"/>
                    <a:pt x="884246" y="5160327"/>
                    <a:pt x="943206" y="5244933"/>
                  </a:cubicBezTo>
                  <a:cubicBezTo>
                    <a:pt x="1002296" y="5329411"/>
                    <a:pt x="1064964" y="5412337"/>
                    <a:pt x="1133728" y="5490356"/>
                  </a:cubicBezTo>
                  <a:cubicBezTo>
                    <a:pt x="1203949" y="5567728"/>
                    <a:pt x="1279337" y="5642259"/>
                    <a:pt x="1359626" y="5709815"/>
                  </a:cubicBezTo>
                  <a:cubicBezTo>
                    <a:pt x="1398711" y="5744949"/>
                    <a:pt x="1439916" y="5777241"/>
                    <a:pt x="1481254" y="5809146"/>
                  </a:cubicBezTo>
                  <a:cubicBezTo>
                    <a:pt x="1501922" y="5825163"/>
                    <a:pt x="1522325" y="5841309"/>
                    <a:pt x="1543260" y="5856940"/>
                  </a:cubicBezTo>
                  <a:cubicBezTo>
                    <a:pt x="1564591" y="5871923"/>
                    <a:pt x="1585921" y="5886777"/>
                    <a:pt x="1607518" y="5901374"/>
                  </a:cubicBezTo>
                  <a:cubicBezTo>
                    <a:pt x="1778565" y="6019693"/>
                    <a:pt x="1961271" y="6115924"/>
                    <a:pt x="2145566" y="6193814"/>
                  </a:cubicBezTo>
                  <a:lnTo>
                    <a:pt x="2214991" y="6221844"/>
                  </a:lnTo>
                  <a:lnTo>
                    <a:pt x="2249307" y="6236182"/>
                  </a:lnTo>
                  <a:cubicBezTo>
                    <a:pt x="2260702" y="6241089"/>
                    <a:pt x="2272625" y="6244577"/>
                    <a:pt x="2284285" y="6248711"/>
                  </a:cubicBezTo>
                  <a:lnTo>
                    <a:pt x="2354241" y="6273124"/>
                  </a:lnTo>
                  <a:cubicBezTo>
                    <a:pt x="2360070" y="6275190"/>
                    <a:pt x="2365899" y="6277128"/>
                    <a:pt x="2371597" y="6279324"/>
                  </a:cubicBezTo>
                  <a:cubicBezTo>
                    <a:pt x="2377161" y="6281778"/>
                    <a:pt x="2382329" y="6285007"/>
                    <a:pt x="2387894" y="6287719"/>
                  </a:cubicBezTo>
                  <a:cubicBezTo>
                    <a:pt x="2398757" y="6293274"/>
                    <a:pt x="2410153" y="6297666"/>
                    <a:pt x="2421414" y="6302186"/>
                  </a:cubicBezTo>
                  <a:lnTo>
                    <a:pt x="2489117" y="6329441"/>
                  </a:lnTo>
                  <a:lnTo>
                    <a:pt x="2522902" y="6343134"/>
                  </a:lnTo>
                  <a:cubicBezTo>
                    <a:pt x="2534165" y="6347654"/>
                    <a:pt x="2545294" y="6352563"/>
                    <a:pt x="2556953" y="6356051"/>
                  </a:cubicBezTo>
                  <a:lnTo>
                    <a:pt x="2695009" y="6401905"/>
                  </a:lnTo>
                  <a:cubicBezTo>
                    <a:pt x="2880895" y="6457190"/>
                    <a:pt x="3073141" y="6489095"/>
                    <a:pt x="3268035" y="6501238"/>
                  </a:cubicBezTo>
                  <a:cubicBezTo>
                    <a:pt x="3292413" y="6502659"/>
                    <a:pt x="3316527" y="6505629"/>
                    <a:pt x="3341038" y="6506145"/>
                  </a:cubicBezTo>
                  <a:lnTo>
                    <a:pt x="3414703" y="6507050"/>
                  </a:lnTo>
                  <a:lnTo>
                    <a:pt x="3488237" y="6508212"/>
                  </a:lnTo>
                  <a:cubicBezTo>
                    <a:pt x="3500690" y="6508729"/>
                    <a:pt x="3512483" y="6508471"/>
                    <a:pt x="3524142" y="6507955"/>
                  </a:cubicBezTo>
                  <a:lnTo>
                    <a:pt x="3559252" y="6506921"/>
                  </a:lnTo>
                  <a:cubicBezTo>
                    <a:pt x="3582835" y="6506792"/>
                    <a:pt x="3605889" y="6504467"/>
                    <a:pt x="3629207" y="6503045"/>
                  </a:cubicBezTo>
                  <a:cubicBezTo>
                    <a:pt x="3652526" y="6502012"/>
                    <a:pt x="3675579" y="6499171"/>
                    <a:pt x="3698633" y="6496845"/>
                  </a:cubicBezTo>
                  <a:cubicBezTo>
                    <a:pt x="3710160" y="6495683"/>
                    <a:pt x="3721819" y="6494907"/>
                    <a:pt x="3733213" y="6493357"/>
                  </a:cubicBezTo>
                  <a:lnTo>
                    <a:pt x="3767529" y="6488707"/>
                  </a:lnTo>
                  <a:lnTo>
                    <a:pt x="3801845" y="6484057"/>
                  </a:lnTo>
                  <a:lnTo>
                    <a:pt x="3835895" y="6478116"/>
                  </a:lnTo>
                  <a:cubicBezTo>
                    <a:pt x="4017673" y="6446727"/>
                    <a:pt x="4194152" y="6390281"/>
                    <a:pt x="4364801" y="6308517"/>
                  </a:cubicBezTo>
                  <a:cubicBezTo>
                    <a:pt x="4535583" y="6227139"/>
                    <a:pt x="4700138" y="6120962"/>
                    <a:pt x="4861379" y="6000576"/>
                  </a:cubicBezTo>
                  <a:cubicBezTo>
                    <a:pt x="5022621" y="5879931"/>
                    <a:pt x="5180684" y="5745337"/>
                    <a:pt x="5341263" y="5605834"/>
                  </a:cubicBezTo>
                  <a:lnTo>
                    <a:pt x="5587301" y="5390379"/>
                  </a:lnTo>
                  <a:cubicBezTo>
                    <a:pt x="5674216" y="5315718"/>
                    <a:pt x="5761527" y="5244416"/>
                    <a:pt x="5849105" y="5176344"/>
                  </a:cubicBezTo>
                  <a:lnTo>
                    <a:pt x="5890489" y="5145260"/>
                  </a:lnTo>
                  <a:lnTo>
                    <a:pt x="5890489" y="5995323"/>
                  </a:lnTo>
                  <a:lnTo>
                    <a:pt x="5811477" y="6077819"/>
                  </a:lnTo>
                  <a:cubicBezTo>
                    <a:pt x="5654739" y="6238377"/>
                    <a:pt x="5487138" y="6396093"/>
                    <a:pt x="5301384" y="6542958"/>
                  </a:cubicBezTo>
                  <a:lnTo>
                    <a:pt x="5252008" y="6578438"/>
                  </a:lnTo>
                  <a:lnTo>
                    <a:pt x="1653730" y="6578438"/>
                  </a:lnTo>
                  <a:lnTo>
                    <a:pt x="1549768" y="6488821"/>
                  </a:lnTo>
                  <a:cubicBezTo>
                    <a:pt x="1461976" y="6409495"/>
                    <a:pt x="1378573" y="6327182"/>
                    <a:pt x="1298282" y="6243932"/>
                  </a:cubicBezTo>
                  <a:cubicBezTo>
                    <a:pt x="1278277" y="6223006"/>
                    <a:pt x="1258138" y="6202210"/>
                    <a:pt x="1237999" y="6181671"/>
                  </a:cubicBezTo>
                  <a:lnTo>
                    <a:pt x="1179967" y="6117862"/>
                  </a:lnTo>
                  <a:lnTo>
                    <a:pt x="1121936" y="6054569"/>
                  </a:lnTo>
                  <a:cubicBezTo>
                    <a:pt x="1102328" y="6033644"/>
                    <a:pt x="1084573" y="6011427"/>
                    <a:pt x="1065628" y="5990243"/>
                  </a:cubicBezTo>
                  <a:cubicBezTo>
                    <a:pt x="1028662" y="5947099"/>
                    <a:pt x="990239" y="5904991"/>
                    <a:pt x="954335" y="5861460"/>
                  </a:cubicBezTo>
                  <a:cubicBezTo>
                    <a:pt x="936050" y="5840018"/>
                    <a:pt x="917634" y="5818446"/>
                    <a:pt x="898953" y="5797393"/>
                  </a:cubicBezTo>
                  <a:cubicBezTo>
                    <a:pt x="880404" y="5776208"/>
                    <a:pt x="861325" y="5755412"/>
                    <a:pt x="842908" y="5733582"/>
                  </a:cubicBezTo>
                  <a:cubicBezTo>
                    <a:pt x="767919" y="5647942"/>
                    <a:pt x="693061" y="5561786"/>
                    <a:pt x="622442" y="5471884"/>
                  </a:cubicBezTo>
                  <a:cubicBezTo>
                    <a:pt x="551559" y="5382112"/>
                    <a:pt x="486639" y="5287430"/>
                    <a:pt x="425559" y="5190036"/>
                  </a:cubicBezTo>
                  <a:cubicBezTo>
                    <a:pt x="303668" y="4994990"/>
                    <a:pt x="200193" y="4786123"/>
                    <a:pt x="123877" y="4564210"/>
                  </a:cubicBezTo>
                  <a:cubicBezTo>
                    <a:pt x="47694" y="4342555"/>
                    <a:pt x="2249" y="4106045"/>
                    <a:pt x="130" y="3865530"/>
                  </a:cubicBezTo>
                  <a:cubicBezTo>
                    <a:pt x="-1328" y="3745403"/>
                    <a:pt x="9537" y="3624629"/>
                    <a:pt x="30602" y="3505793"/>
                  </a:cubicBezTo>
                  <a:cubicBezTo>
                    <a:pt x="51802" y="3386828"/>
                    <a:pt x="84659" y="3270059"/>
                    <a:pt x="126924" y="3157164"/>
                  </a:cubicBezTo>
                  <a:cubicBezTo>
                    <a:pt x="200457" y="2959276"/>
                    <a:pt x="271737" y="2761388"/>
                    <a:pt x="334803" y="2560530"/>
                  </a:cubicBezTo>
                  <a:lnTo>
                    <a:pt x="381176" y="2409144"/>
                  </a:lnTo>
                  <a:lnTo>
                    <a:pt x="425825" y="2255819"/>
                  </a:lnTo>
                  <a:lnTo>
                    <a:pt x="470210" y="2099523"/>
                  </a:lnTo>
                  <a:lnTo>
                    <a:pt x="492998" y="2020213"/>
                  </a:lnTo>
                  <a:lnTo>
                    <a:pt x="517509" y="1939224"/>
                  </a:lnTo>
                  <a:cubicBezTo>
                    <a:pt x="525061" y="1912485"/>
                    <a:pt x="534866" y="1884586"/>
                    <a:pt x="544007" y="1857201"/>
                  </a:cubicBezTo>
                  <a:cubicBezTo>
                    <a:pt x="553680" y="1829559"/>
                    <a:pt x="561496" y="1802304"/>
                    <a:pt x="573288" y="1774274"/>
                  </a:cubicBezTo>
                  <a:lnTo>
                    <a:pt x="606146" y="1690832"/>
                  </a:lnTo>
                  <a:cubicBezTo>
                    <a:pt x="618467" y="1663060"/>
                    <a:pt x="631716" y="1635417"/>
                    <a:pt x="644569" y="1607775"/>
                  </a:cubicBezTo>
                  <a:cubicBezTo>
                    <a:pt x="698625" y="1498368"/>
                    <a:pt x="763413" y="1391287"/>
                    <a:pt x="837874" y="1297638"/>
                  </a:cubicBezTo>
                  <a:cubicBezTo>
                    <a:pt x="910348" y="1201278"/>
                    <a:pt x="990107" y="1115897"/>
                    <a:pt x="1069602" y="1032194"/>
                  </a:cubicBezTo>
                  <a:cubicBezTo>
                    <a:pt x="1089079" y="1010624"/>
                    <a:pt x="1110012" y="990990"/>
                    <a:pt x="1130548" y="970839"/>
                  </a:cubicBezTo>
                  <a:lnTo>
                    <a:pt x="1192024" y="910129"/>
                  </a:lnTo>
                  <a:cubicBezTo>
                    <a:pt x="1212031" y="889462"/>
                    <a:pt x="1234024" y="870475"/>
                    <a:pt x="1255356" y="850841"/>
                  </a:cubicBezTo>
                  <a:lnTo>
                    <a:pt x="1319614" y="792068"/>
                  </a:lnTo>
                  <a:cubicBezTo>
                    <a:pt x="1340680" y="772176"/>
                    <a:pt x="1363469" y="753834"/>
                    <a:pt x="1385728" y="734975"/>
                  </a:cubicBezTo>
                  <a:lnTo>
                    <a:pt x="1452768" y="678528"/>
                  </a:lnTo>
                  <a:lnTo>
                    <a:pt x="1469594" y="664449"/>
                  </a:lnTo>
                  <a:lnTo>
                    <a:pt x="1487083" y="651015"/>
                  </a:lnTo>
                  <a:lnTo>
                    <a:pt x="1522193" y="624277"/>
                  </a:lnTo>
                  <a:lnTo>
                    <a:pt x="1592415" y="570671"/>
                  </a:lnTo>
                  <a:cubicBezTo>
                    <a:pt x="1640110" y="535925"/>
                    <a:pt x="1689531" y="503245"/>
                    <a:pt x="1738287" y="469402"/>
                  </a:cubicBezTo>
                  <a:cubicBezTo>
                    <a:pt x="1788634" y="438015"/>
                    <a:pt x="1839643" y="407013"/>
                    <a:pt x="1890918" y="376530"/>
                  </a:cubicBezTo>
                  <a:cubicBezTo>
                    <a:pt x="2098400" y="258209"/>
                    <a:pt x="2323503" y="166241"/>
                    <a:pt x="2555363" y="105274"/>
                  </a:cubicBezTo>
                  <a:cubicBezTo>
                    <a:pt x="2787223" y="44047"/>
                    <a:pt x="3024516" y="12013"/>
                    <a:pt x="3259291" y="3229"/>
                  </a:cubicBezTo>
                  <a:lnTo>
                    <a:pt x="3347265" y="903"/>
                  </a:ln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ACA5348F-9FF6-485F-898D-1BED7EC7270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95999" y="52997"/>
              <a:ext cx="6093363" cy="6805004"/>
            </a:xfrm>
            <a:custGeom>
              <a:avLst/>
              <a:gdLst>
                <a:gd name="connsiteX0" fmla="*/ 3517682 w 5890491"/>
                <a:gd name="connsiteY0" fmla="*/ 0 h 6578439"/>
                <a:gd name="connsiteX1" fmla="*/ 5849513 w 5890491"/>
                <a:gd name="connsiteY1" fmla="*/ 841730 h 6578439"/>
                <a:gd name="connsiteX2" fmla="*/ 5890491 w 5890491"/>
                <a:gd name="connsiteY2" fmla="*/ 879061 h 6578439"/>
                <a:gd name="connsiteX3" fmla="*/ 5890491 w 5890491"/>
                <a:gd name="connsiteY3" fmla="*/ 2034114 h 6578439"/>
                <a:gd name="connsiteX4" fmla="*/ 5757065 w 5890491"/>
                <a:gd name="connsiteY4" fmla="*/ 1854938 h 6578439"/>
                <a:gd name="connsiteX5" fmla="*/ 5564060 w 5890491"/>
                <a:gd name="connsiteY5" fmla="*/ 1642182 h 6578439"/>
                <a:gd name="connsiteX6" fmla="*/ 3517551 w 5890491"/>
                <a:gd name="connsiteY6" fmla="*/ 790012 h 6578439"/>
                <a:gd name="connsiteX7" fmla="*/ 1611552 w 5890491"/>
                <a:gd name="connsiteY7" fmla="*/ 1543282 h 6578439"/>
                <a:gd name="connsiteX8" fmla="*/ 1340656 w 5890491"/>
                <a:gd name="connsiteY8" fmla="*/ 1897925 h 6578439"/>
                <a:gd name="connsiteX9" fmla="*/ 1201705 w 5890491"/>
                <a:gd name="connsiteY9" fmla="*/ 2361213 h 6578439"/>
                <a:gd name="connsiteX10" fmla="*/ 852705 w 5890491"/>
                <a:gd name="connsiteY10" fmla="*/ 3529176 h 6578439"/>
                <a:gd name="connsiteX11" fmla="*/ 863863 w 5890491"/>
                <a:gd name="connsiteY11" fmla="*/ 4437051 h 6578439"/>
                <a:gd name="connsiteX12" fmla="*/ 1413569 w 5890491"/>
                <a:gd name="connsiteY12" fmla="*/ 5357174 h 6578439"/>
                <a:gd name="connsiteX13" fmla="*/ 2339129 w 5890491"/>
                <a:gd name="connsiteY13" fmla="*/ 6143367 h 6578439"/>
                <a:gd name="connsiteX14" fmla="*/ 3439449 w 5890491"/>
                <a:gd name="connsiteY14" fmla="*/ 6420049 h 6578439"/>
                <a:gd name="connsiteX15" fmla="*/ 5251388 w 5890491"/>
                <a:gd name="connsiteY15" fmla="*/ 5349009 h 6578439"/>
                <a:gd name="connsiteX16" fmla="*/ 5657731 w 5890491"/>
                <a:gd name="connsiteY16" fmla="*/ 4959205 h 6578439"/>
                <a:gd name="connsiteX17" fmla="*/ 5836127 w 5890491"/>
                <a:gd name="connsiteY17" fmla="*/ 4792052 h 6578439"/>
                <a:gd name="connsiteX18" fmla="*/ 5890491 w 5890491"/>
                <a:gd name="connsiteY18" fmla="*/ 4738662 h 6578439"/>
                <a:gd name="connsiteX19" fmla="*/ 5890491 w 5890491"/>
                <a:gd name="connsiteY19" fmla="*/ 5821964 h 6578439"/>
                <a:gd name="connsiteX20" fmla="*/ 5802001 w 5890491"/>
                <a:gd name="connsiteY20" fmla="*/ 5907904 h 6578439"/>
                <a:gd name="connsiteX21" fmla="*/ 5294358 w 5890491"/>
                <a:gd name="connsiteY21" fmla="*/ 6397505 h 6578439"/>
                <a:gd name="connsiteX22" fmla="*/ 5077178 w 5890491"/>
                <a:gd name="connsiteY22" fmla="*/ 6578439 h 6578439"/>
                <a:gd name="connsiteX23" fmla="*/ 1567290 w 5890491"/>
                <a:gd name="connsiteY23" fmla="*/ 6578439 h 6578439"/>
                <a:gd name="connsiteX24" fmla="*/ 1508588 w 5890491"/>
                <a:gd name="connsiteY24" fmla="*/ 6535186 h 6578439"/>
                <a:gd name="connsiteX25" fmla="*/ 826498 w 5890491"/>
                <a:gd name="connsiteY25" fmla="*/ 5876034 h 6578439"/>
                <a:gd name="connsiteX26" fmla="*/ 122403 w 5890491"/>
                <a:gd name="connsiteY26" fmla="*/ 3255655 h 6578439"/>
                <a:gd name="connsiteX27" fmla="*/ 1061197 w 5890491"/>
                <a:gd name="connsiteY27" fmla="*/ 984650 h 6578439"/>
                <a:gd name="connsiteX28" fmla="*/ 3517682 w 5890491"/>
                <a:gd name="connsiteY28" fmla="*/ 0 h 65784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5890491" h="6578439">
                  <a:moveTo>
                    <a:pt x="3517682" y="0"/>
                  </a:moveTo>
                  <a:cubicBezTo>
                    <a:pt x="4402017" y="0"/>
                    <a:pt x="5213742" y="315483"/>
                    <a:pt x="5849513" y="841730"/>
                  </a:cubicBezTo>
                  <a:lnTo>
                    <a:pt x="5890491" y="879061"/>
                  </a:lnTo>
                  <a:lnTo>
                    <a:pt x="5890491" y="2034114"/>
                  </a:lnTo>
                  <a:lnTo>
                    <a:pt x="5757065" y="1854938"/>
                  </a:lnTo>
                  <a:cubicBezTo>
                    <a:pt x="5696443" y="1781264"/>
                    <a:pt x="5632076" y="1710299"/>
                    <a:pt x="5564060" y="1642182"/>
                  </a:cubicBezTo>
                  <a:cubicBezTo>
                    <a:pt x="5015393" y="1092636"/>
                    <a:pt x="4288592" y="790012"/>
                    <a:pt x="3517551" y="790012"/>
                  </a:cubicBezTo>
                  <a:cubicBezTo>
                    <a:pt x="2701750" y="790012"/>
                    <a:pt x="2131676" y="1015335"/>
                    <a:pt x="1611552" y="1543282"/>
                  </a:cubicBezTo>
                  <a:cubicBezTo>
                    <a:pt x="1435754" y="1721722"/>
                    <a:pt x="1375945" y="1822729"/>
                    <a:pt x="1340656" y="1897925"/>
                  </a:cubicBezTo>
                  <a:cubicBezTo>
                    <a:pt x="1289148" y="2007623"/>
                    <a:pt x="1252432" y="2155907"/>
                    <a:pt x="1201705" y="2361213"/>
                  </a:cubicBezTo>
                  <a:cubicBezTo>
                    <a:pt x="1133721" y="2635919"/>
                    <a:pt x="1040568" y="3012290"/>
                    <a:pt x="852705" y="3529176"/>
                  </a:cubicBezTo>
                  <a:cubicBezTo>
                    <a:pt x="749952" y="3811784"/>
                    <a:pt x="753584" y="4108747"/>
                    <a:pt x="863863" y="4437051"/>
                  </a:cubicBezTo>
                  <a:cubicBezTo>
                    <a:pt x="964800" y="4737438"/>
                    <a:pt x="1154869" y="5055603"/>
                    <a:pt x="1413569" y="5357174"/>
                  </a:cubicBezTo>
                  <a:cubicBezTo>
                    <a:pt x="1718326" y="5712343"/>
                    <a:pt x="2021008" y="5969404"/>
                    <a:pt x="2339129" y="6143367"/>
                  </a:cubicBezTo>
                  <a:cubicBezTo>
                    <a:pt x="2679565" y="6329577"/>
                    <a:pt x="3039591" y="6420049"/>
                    <a:pt x="3439449" y="6420049"/>
                  </a:cubicBezTo>
                  <a:cubicBezTo>
                    <a:pt x="4142246" y="6420049"/>
                    <a:pt x="4633828" y="5976251"/>
                    <a:pt x="5251388" y="5349009"/>
                  </a:cubicBezTo>
                  <a:cubicBezTo>
                    <a:pt x="5389949" y="5208364"/>
                    <a:pt x="5526047" y="5081677"/>
                    <a:pt x="5657731" y="4959205"/>
                  </a:cubicBezTo>
                  <a:cubicBezTo>
                    <a:pt x="5719520" y="4901722"/>
                    <a:pt x="5779200" y="4846206"/>
                    <a:pt x="5836127" y="4792052"/>
                  </a:cubicBezTo>
                  <a:lnTo>
                    <a:pt x="5890491" y="4738662"/>
                  </a:lnTo>
                  <a:lnTo>
                    <a:pt x="5890491" y="5821964"/>
                  </a:lnTo>
                  <a:lnTo>
                    <a:pt x="5802001" y="5907904"/>
                  </a:lnTo>
                  <a:cubicBezTo>
                    <a:pt x="5634962" y="6077456"/>
                    <a:pt x="5467509" y="6243625"/>
                    <a:pt x="5294358" y="6397505"/>
                  </a:cubicBezTo>
                  <a:lnTo>
                    <a:pt x="5077178" y="6578439"/>
                  </a:lnTo>
                  <a:lnTo>
                    <a:pt x="1567290" y="6578439"/>
                  </a:lnTo>
                  <a:lnTo>
                    <a:pt x="1508588" y="6535186"/>
                  </a:lnTo>
                  <a:cubicBezTo>
                    <a:pt x="1263991" y="6345442"/>
                    <a:pt x="1038054" y="6122666"/>
                    <a:pt x="826498" y="5876034"/>
                  </a:cubicBezTo>
                  <a:cubicBezTo>
                    <a:pt x="261613" y="5217713"/>
                    <a:pt x="-239182" y="4250314"/>
                    <a:pt x="122403" y="3255655"/>
                  </a:cubicBezTo>
                  <a:cubicBezTo>
                    <a:pt x="607497" y="1921629"/>
                    <a:pt x="393040" y="1662857"/>
                    <a:pt x="1061197" y="984650"/>
                  </a:cubicBezTo>
                  <a:cubicBezTo>
                    <a:pt x="1729484" y="306444"/>
                    <a:pt x="2498060" y="0"/>
                    <a:pt x="3517682" y="0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33B89F41-1D91-447A-88C5-8A917809FEE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96000" y="52997"/>
              <a:ext cx="6093362" cy="6805004"/>
            </a:xfrm>
            <a:custGeom>
              <a:avLst/>
              <a:gdLst>
                <a:gd name="connsiteX0" fmla="*/ 5890490 w 5890490"/>
                <a:gd name="connsiteY0" fmla="*/ 5389037 h 6578439"/>
                <a:gd name="connsiteX1" fmla="*/ 5890490 w 5890490"/>
                <a:gd name="connsiteY1" fmla="*/ 5855587 h 6578439"/>
                <a:gd name="connsiteX2" fmla="*/ 5784593 w 5890490"/>
                <a:gd name="connsiteY2" fmla="*/ 5962054 h 6578439"/>
                <a:gd name="connsiteX3" fmla="*/ 5663414 w 5890490"/>
                <a:gd name="connsiteY3" fmla="*/ 6082564 h 6578439"/>
                <a:gd name="connsiteX4" fmla="*/ 5147099 w 5890490"/>
                <a:gd name="connsiteY4" fmla="*/ 6547726 h 6578439"/>
                <a:gd name="connsiteX5" fmla="*/ 5105015 w 5890490"/>
                <a:gd name="connsiteY5" fmla="*/ 6578439 h 6578439"/>
                <a:gd name="connsiteX6" fmla="*/ 4385601 w 5890490"/>
                <a:gd name="connsiteY6" fmla="*/ 6578439 h 6578439"/>
                <a:gd name="connsiteX7" fmla="*/ 4507252 w 5890490"/>
                <a:gd name="connsiteY7" fmla="*/ 6515968 h 6578439"/>
                <a:gd name="connsiteX8" fmla="*/ 4909330 w 5890490"/>
                <a:gd name="connsiteY8" fmla="*/ 6253453 h 6578439"/>
                <a:gd name="connsiteX9" fmla="*/ 5411374 w 5890490"/>
                <a:gd name="connsiteY9" fmla="*/ 5828544 h 6578439"/>
                <a:gd name="connsiteX10" fmla="*/ 5533570 w 5890490"/>
                <a:gd name="connsiteY10" fmla="*/ 5714534 h 6578439"/>
                <a:gd name="connsiteX11" fmla="*/ 5657425 w 5890490"/>
                <a:gd name="connsiteY11" fmla="*/ 5597650 h 6578439"/>
                <a:gd name="connsiteX12" fmla="*/ 3336813 w 5890490"/>
                <a:gd name="connsiteY12" fmla="*/ 499 h 6578439"/>
                <a:gd name="connsiteX13" fmla="*/ 3513674 w 5890490"/>
                <a:gd name="connsiteY13" fmla="*/ 1202 h 6578439"/>
                <a:gd name="connsiteX14" fmla="*/ 3602743 w 5890490"/>
                <a:gd name="connsiteY14" fmla="*/ 4827 h 6578439"/>
                <a:gd name="connsiteX15" fmla="*/ 3647213 w 5890490"/>
                <a:gd name="connsiteY15" fmla="*/ 6703 h 6578439"/>
                <a:gd name="connsiteX16" fmla="*/ 3691684 w 5890490"/>
                <a:gd name="connsiteY16" fmla="*/ 9453 h 6578439"/>
                <a:gd name="connsiteX17" fmla="*/ 3868927 w 5890490"/>
                <a:gd name="connsiteY17" fmla="*/ 27080 h 6578439"/>
                <a:gd name="connsiteX18" fmla="*/ 5200872 w 5890490"/>
                <a:gd name="connsiteY18" fmla="*/ 472240 h 6578439"/>
                <a:gd name="connsiteX19" fmla="*/ 5772711 w 5890490"/>
                <a:gd name="connsiteY19" fmla="*/ 866334 h 6578439"/>
                <a:gd name="connsiteX20" fmla="*/ 5890490 w 5890490"/>
                <a:gd name="connsiteY20" fmla="*/ 972426 h 6578439"/>
                <a:gd name="connsiteX21" fmla="*/ 5890490 w 5890490"/>
                <a:gd name="connsiteY21" fmla="*/ 1158576 h 6578439"/>
                <a:gd name="connsiteX22" fmla="*/ 5676045 w 5890490"/>
                <a:gd name="connsiteY22" fmla="*/ 986969 h 6578439"/>
                <a:gd name="connsiteX23" fmla="*/ 5103776 w 5890490"/>
                <a:gd name="connsiteY23" fmla="*/ 655879 h 6578439"/>
                <a:gd name="connsiteX24" fmla="*/ 4482465 w 5890490"/>
                <a:gd name="connsiteY24" fmla="*/ 440363 h 6578439"/>
                <a:gd name="connsiteX25" fmla="*/ 4402444 w 5890490"/>
                <a:gd name="connsiteY25" fmla="*/ 422111 h 6578439"/>
                <a:gd name="connsiteX26" fmla="*/ 4322423 w 5890490"/>
                <a:gd name="connsiteY26" fmla="*/ 404610 h 6578439"/>
                <a:gd name="connsiteX27" fmla="*/ 4241892 w 5890490"/>
                <a:gd name="connsiteY27" fmla="*/ 389858 h 6578439"/>
                <a:gd name="connsiteX28" fmla="*/ 4201627 w 5890490"/>
                <a:gd name="connsiteY28" fmla="*/ 382483 h 6578439"/>
                <a:gd name="connsiteX29" fmla="*/ 4161234 w 5890490"/>
                <a:gd name="connsiteY29" fmla="*/ 375857 h 6578439"/>
                <a:gd name="connsiteX30" fmla="*/ 3999280 w 5890490"/>
                <a:gd name="connsiteY30" fmla="*/ 353606 h 6578439"/>
                <a:gd name="connsiteX31" fmla="*/ 3836817 w 5890490"/>
                <a:gd name="connsiteY31" fmla="*/ 338480 h 6578439"/>
                <a:gd name="connsiteX32" fmla="*/ 3673972 w 5890490"/>
                <a:gd name="connsiteY32" fmla="*/ 330604 h 6578439"/>
                <a:gd name="connsiteX33" fmla="*/ 3511126 w 5890490"/>
                <a:gd name="connsiteY33" fmla="*/ 328978 h 6578439"/>
                <a:gd name="connsiteX34" fmla="*/ 3183142 w 5890490"/>
                <a:gd name="connsiteY34" fmla="*/ 342854 h 6578439"/>
                <a:gd name="connsiteX35" fmla="*/ 2541444 w 5890490"/>
                <a:gd name="connsiteY35" fmla="*/ 439988 h 6578439"/>
                <a:gd name="connsiteX36" fmla="*/ 1933895 w 5890490"/>
                <a:gd name="connsiteY36" fmla="*/ 650505 h 6578439"/>
                <a:gd name="connsiteX37" fmla="*/ 1378079 w 5890490"/>
                <a:gd name="connsiteY37" fmla="*/ 983905 h 6578439"/>
                <a:gd name="connsiteX38" fmla="*/ 1312967 w 5890490"/>
                <a:gd name="connsiteY38" fmla="*/ 1033660 h 6578439"/>
                <a:gd name="connsiteX39" fmla="*/ 1248364 w 5890490"/>
                <a:gd name="connsiteY39" fmla="*/ 1084413 h 6578439"/>
                <a:gd name="connsiteX40" fmla="*/ 1185163 w 5890490"/>
                <a:gd name="connsiteY40" fmla="*/ 1137168 h 6578439"/>
                <a:gd name="connsiteX41" fmla="*/ 1122852 w 5890490"/>
                <a:gd name="connsiteY41" fmla="*/ 1190922 h 6578439"/>
                <a:gd name="connsiteX42" fmla="*/ 892092 w 5890490"/>
                <a:gd name="connsiteY42" fmla="*/ 1421440 h 6578439"/>
                <a:gd name="connsiteX43" fmla="*/ 707202 w 5890490"/>
                <a:gd name="connsiteY43" fmla="*/ 1684212 h 6578439"/>
                <a:gd name="connsiteX44" fmla="*/ 670121 w 5890490"/>
                <a:gd name="connsiteY44" fmla="*/ 1756093 h 6578439"/>
                <a:gd name="connsiteX45" fmla="*/ 637630 w 5890490"/>
                <a:gd name="connsiteY45" fmla="*/ 1830724 h 6578439"/>
                <a:gd name="connsiteX46" fmla="*/ 607685 w 5890490"/>
                <a:gd name="connsiteY46" fmla="*/ 1907105 h 6578439"/>
                <a:gd name="connsiteX47" fmla="*/ 580034 w 5890490"/>
                <a:gd name="connsiteY47" fmla="*/ 1984986 h 6578439"/>
                <a:gd name="connsiteX48" fmla="*/ 481919 w 5890490"/>
                <a:gd name="connsiteY48" fmla="*/ 2304386 h 6578439"/>
                <a:gd name="connsiteX49" fmla="*/ 433881 w 5890490"/>
                <a:gd name="connsiteY49" fmla="*/ 2465399 h 6578439"/>
                <a:gd name="connsiteX50" fmla="*/ 384442 w 5890490"/>
                <a:gd name="connsiteY50" fmla="*/ 2626163 h 6578439"/>
                <a:gd name="connsiteX51" fmla="*/ 166039 w 5890490"/>
                <a:gd name="connsiteY51" fmla="*/ 3261338 h 6578439"/>
                <a:gd name="connsiteX52" fmla="*/ 56202 w 5890490"/>
                <a:gd name="connsiteY52" fmla="*/ 3910265 h 6578439"/>
                <a:gd name="connsiteX53" fmla="*/ 93664 w 5890490"/>
                <a:gd name="connsiteY53" fmla="*/ 4237292 h 6578439"/>
                <a:gd name="connsiteX54" fmla="*/ 111758 w 5890490"/>
                <a:gd name="connsiteY54" fmla="*/ 4317548 h 6578439"/>
                <a:gd name="connsiteX55" fmla="*/ 133038 w 5890490"/>
                <a:gd name="connsiteY55" fmla="*/ 4397054 h 6578439"/>
                <a:gd name="connsiteX56" fmla="*/ 157757 w 5890490"/>
                <a:gd name="connsiteY56" fmla="*/ 4475560 h 6578439"/>
                <a:gd name="connsiteX57" fmla="*/ 185153 w 5890490"/>
                <a:gd name="connsiteY57" fmla="*/ 4553066 h 6578439"/>
                <a:gd name="connsiteX58" fmla="*/ 493642 w 5890490"/>
                <a:gd name="connsiteY58" fmla="*/ 5132239 h 6578439"/>
                <a:gd name="connsiteX59" fmla="*/ 914391 w 5890490"/>
                <a:gd name="connsiteY59" fmla="*/ 5636528 h 6578439"/>
                <a:gd name="connsiteX60" fmla="*/ 1402034 w 5890490"/>
                <a:gd name="connsiteY60" fmla="*/ 6076188 h 6578439"/>
                <a:gd name="connsiteX61" fmla="*/ 1664397 w 5890490"/>
                <a:gd name="connsiteY61" fmla="*/ 6267079 h 6578439"/>
                <a:gd name="connsiteX62" fmla="*/ 1938992 w 5890490"/>
                <a:gd name="connsiteY62" fmla="*/ 6434343 h 6578439"/>
                <a:gd name="connsiteX63" fmla="*/ 2225931 w 5890490"/>
                <a:gd name="connsiteY63" fmla="*/ 6574322 h 6578439"/>
                <a:gd name="connsiteX64" fmla="*/ 2236328 w 5890490"/>
                <a:gd name="connsiteY64" fmla="*/ 6578439 h 6578439"/>
                <a:gd name="connsiteX65" fmla="*/ 1504665 w 5890490"/>
                <a:gd name="connsiteY65" fmla="*/ 6578439 h 6578439"/>
                <a:gd name="connsiteX66" fmla="*/ 1456827 w 5890490"/>
                <a:gd name="connsiteY66" fmla="*/ 6543476 h 6578439"/>
                <a:gd name="connsiteX67" fmla="*/ 1188475 w 5890490"/>
                <a:gd name="connsiteY67" fmla="*/ 6314083 h 6578439"/>
                <a:gd name="connsiteX68" fmla="*/ 721728 w 5890490"/>
                <a:gd name="connsiteY68" fmla="*/ 5798666 h 6578439"/>
                <a:gd name="connsiteX69" fmla="*/ 344175 w 5890490"/>
                <a:gd name="connsiteY69" fmla="*/ 5219495 h 6578439"/>
                <a:gd name="connsiteX70" fmla="*/ 87293 w 5890490"/>
                <a:gd name="connsiteY70" fmla="*/ 4583569 h 6578439"/>
                <a:gd name="connsiteX71" fmla="*/ 65886 w 5890490"/>
                <a:gd name="connsiteY71" fmla="*/ 4500813 h 6578439"/>
                <a:gd name="connsiteX72" fmla="*/ 47409 w 5890490"/>
                <a:gd name="connsiteY72" fmla="*/ 4417431 h 6578439"/>
                <a:gd name="connsiteX73" fmla="*/ 39000 w 5890490"/>
                <a:gd name="connsiteY73" fmla="*/ 4375677 h 6578439"/>
                <a:gd name="connsiteX74" fmla="*/ 31610 w 5890490"/>
                <a:gd name="connsiteY74" fmla="*/ 4333674 h 6578439"/>
                <a:gd name="connsiteX75" fmla="*/ 18868 w 5890490"/>
                <a:gd name="connsiteY75" fmla="*/ 4249417 h 6578439"/>
                <a:gd name="connsiteX76" fmla="*/ 646 w 5890490"/>
                <a:gd name="connsiteY76" fmla="*/ 3910265 h 6578439"/>
                <a:gd name="connsiteX77" fmla="*/ 130234 w 5890490"/>
                <a:gd name="connsiteY77" fmla="*/ 3248337 h 6578439"/>
                <a:gd name="connsiteX78" fmla="*/ 335383 w 5890490"/>
                <a:gd name="connsiteY78" fmla="*/ 2611911 h 6578439"/>
                <a:gd name="connsiteX79" fmla="*/ 487272 w 5890490"/>
                <a:gd name="connsiteY79" fmla="*/ 1958609 h 6578439"/>
                <a:gd name="connsiteX80" fmla="*/ 508550 w 5890490"/>
                <a:gd name="connsiteY80" fmla="*/ 1876227 h 6578439"/>
                <a:gd name="connsiteX81" fmla="*/ 531742 w 5890490"/>
                <a:gd name="connsiteY81" fmla="*/ 1793721 h 6578439"/>
                <a:gd name="connsiteX82" fmla="*/ 558245 w 5890490"/>
                <a:gd name="connsiteY82" fmla="*/ 1711465 h 6578439"/>
                <a:gd name="connsiteX83" fmla="*/ 590100 w 5890490"/>
                <a:gd name="connsiteY83" fmla="*/ 1630332 h 6578439"/>
                <a:gd name="connsiteX84" fmla="*/ 758680 w 5890490"/>
                <a:gd name="connsiteY84" fmla="*/ 1322433 h 6578439"/>
                <a:gd name="connsiteX85" fmla="*/ 976317 w 5890490"/>
                <a:gd name="connsiteY85" fmla="*/ 1049286 h 6578439"/>
                <a:gd name="connsiteX86" fmla="*/ 1035314 w 5890490"/>
                <a:gd name="connsiteY86" fmla="*/ 985406 h 6578439"/>
                <a:gd name="connsiteX87" fmla="*/ 1095329 w 5890490"/>
                <a:gd name="connsiteY87" fmla="*/ 922526 h 6578439"/>
                <a:gd name="connsiteX88" fmla="*/ 1157384 w 5890490"/>
                <a:gd name="connsiteY88" fmla="*/ 861271 h 6578439"/>
                <a:gd name="connsiteX89" fmla="*/ 1220841 w 5890490"/>
                <a:gd name="connsiteY89" fmla="*/ 801017 h 6578439"/>
                <a:gd name="connsiteX90" fmla="*/ 1286462 w 5890490"/>
                <a:gd name="connsiteY90" fmla="*/ 742886 h 6578439"/>
                <a:gd name="connsiteX91" fmla="*/ 1353233 w 5890490"/>
                <a:gd name="connsiteY91" fmla="*/ 685632 h 6578439"/>
                <a:gd name="connsiteX92" fmla="*/ 1369924 w 5890490"/>
                <a:gd name="connsiteY92" fmla="*/ 671256 h 6578439"/>
                <a:gd name="connsiteX93" fmla="*/ 1387380 w 5890490"/>
                <a:gd name="connsiteY93" fmla="*/ 657755 h 6578439"/>
                <a:gd name="connsiteX94" fmla="*/ 1422422 w 5890490"/>
                <a:gd name="connsiteY94" fmla="*/ 630877 h 6578439"/>
                <a:gd name="connsiteX95" fmla="*/ 1492759 w 5890490"/>
                <a:gd name="connsiteY95" fmla="*/ 577248 h 6578439"/>
                <a:gd name="connsiteX96" fmla="*/ 1528820 w 5890490"/>
                <a:gd name="connsiteY96" fmla="*/ 551496 h 6578439"/>
                <a:gd name="connsiteX97" fmla="*/ 1565390 w 5890490"/>
                <a:gd name="connsiteY97" fmla="*/ 526370 h 6578439"/>
                <a:gd name="connsiteX98" fmla="*/ 1639040 w 5890490"/>
                <a:gd name="connsiteY98" fmla="*/ 476490 h 6578439"/>
                <a:gd name="connsiteX99" fmla="*/ 1792075 w 5890490"/>
                <a:gd name="connsiteY99" fmla="*/ 384859 h 6578439"/>
                <a:gd name="connsiteX100" fmla="*/ 2455943 w 5890490"/>
                <a:gd name="connsiteY100" fmla="*/ 117836 h 6578439"/>
                <a:gd name="connsiteX101" fmla="*/ 3159952 w 5890490"/>
                <a:gd name="connsiteY101" fmla="*/ 7203 h 6578439"/>
                <a:gd name="connsiteX102" fmla="*/ 3336813 w 5890490"/>
                <a:gd name="connsiteY102" fmla="*/ 499 h 65784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</a:cxnLst>
              <a:rect l="l" t="t" r="r" b="b"/>
              <a:pathLst>
                <a:path w="5890490" h="6578439">
                  <a:moveTo>
                    <a:pt x="5890490" y="5389037"/>
                  </a:moveTo>
                  <a:lnTo>
                    <a:pt x="5890490" y="5855587"/>
                  </a:lnTo>
                  <a:lnTo>
                    <a:pt x="5784593" y="5962054"/>
                  </a:lnTo>
                  <a:cubicBezTo>
                    <a:pt x="5744454" y="6002308"/>
                    <a:pt x="5704062" y="6042436"/>
                    <a:pt x="5663414" y="6082564"/>
                  </a:cubicBezTo>
                  <a:cubicBezTo>
                    <a:pt x="5500314" y="6242577"/>
                    <a:pt x="5330970" y="6400714"/>
                    <a:pt x="5147099" y="6547726"/>
                  </a:cubicBezTo>
                  <a:lnTo>
                    <a:pt x="5105015" y="6578439"/>
                  </a:lnTo>
                  <a:lnTo>
                    <a:pt x="4385601" y="6578439"/>
                  </a:lnTo>
                  <a:lnTo>
                    <a:pt x="4507252" y="6515968"/>
                  </a:lnTo>
                  <a:cubicBezTo>
                    <a:pt x="4645901" y="6439679"/>
                    <a:pt x="4779837" y="6350961"/>
                    <a:pt x="4909330" y="6253453"/>
                  </a:cubicBezTo>
                  <a:cubicBezTo>
                    <a:pt x="5082369" y="6123567"/>
                    <a:pt x="5248145" y="5979180"/>
                    <a:pt x="5411374" y="5828544"/>
                  </a:cubicBezTo>
                  <a:cubicBezTo>
                    <a:pt x="5452149" y="5790791"/>
                    <a:pt x="5492924" y="5752788"/>
                    <a:pt x="5533570" y="5714534"/>
                  </a:cubicBezTo>
                  <a:lnTo>
                    <a:pt x="5657425" y="5597650"/>
                  </a:lnTo>
                  <a:close/>
                  <a:moveTo>
                    <a:pt x="3336813" y="499"/>
                  </a:moveTo>
                  <a:cubicBezTo>
                    <a:pt x="3395682" y="-392"/>
                    <a:pt x="3454550" y="-48"/>
                    <a:pt x="3513674" y="1202"/>
                  </a:cubicBezTo>
                  <a:lnTo>
                    <a:pt x="3602743" y="4827"/>
                  </a:lnTo>
                  <a:lnTo>
                    <a:pt x="3647213" y="6703"/>
                  </a:lnTo>
                  <a:cubicBezTo>
                    <a:pt x="3661994" y="7327"/>
                    <a:pt x="3676903" y="7703"/>
                    <a:pt x="3691684" y="9453"/>
                  </a:cubicBezTo>
                  <a:lnTo>
                    <a:pt x="3868927" y="27080"/>
                  </a:lnTo>
                  <a:cubicBezTo>
                    <a:pt x="4340645" y="85584"/>
                    <a:pt x="4795160" y="243221"/>
                    <a:pt x="5200872" y="472240"/>
                  </a:cubicBezTo>
                  <a:cubicBezTo>
                    <a:pt x="5403855" y="587124"/>
                    <a:pt x="5594988" y="719447"/>
                    <a:pt x="5772711" y="866334"/>
                  </a:cubicBezTo>
                  <a:lnTo>
                    <a:pt x="5890490" y="972426"/>
                  </a:lnTo>
                  <a:lnTo>
                    <a:pt x="5890490" y="1158576"/>
                  </a:lnTo>
                  <a:lnTo>
                    <a:pt x="5676045" y="986969"/>
                  </a:lnTo>
                  <a:cubicBezTo>
                    <a:pt x="5496587" y="857740"/>
                    <a:pt x="5304275" y="746699"/>
                    <a:pt x="5103776" y="655879"/>
                  </a:cubicBezTo>
                  <a:cubicBezTo>
                    <a:pt x="4903214" y="564747"/>
                    <a:pt x="4695006" y="492492"/>
                    <a:pt x="4482465" y="440363"/>
                  </a:cubicBezTo>
                  <a:lnTo>
                    <a:pt x="4402444" y="422111"/>
                  </a:lnTo>
                  <a:cubicBezTo>
                    <a:pt x="4375813" y="416111"/>
                    <a:pt x="4349436" y="408859"/>
                    <a:pt x="4322423" y="404610"/>
                  </a:cubicBezTo>
                  <a:lnTo>
                    <a:pt x="4241892" y="389858"/>
                  </a:lnTo>
                  <a:lnTo>
                    <a:pt x="4201627" y="382483"/>
                  </a:lnTo>
                  <a:cubicBezTo>
                    <a:pt x="4188248" y="379983"/>
                    <a:pt x="4174869" y="377483"/>
                    <a:pt x="4161234" y="375857"/>
                  </a:cubicBezTo>
                  <a:cubicBezTo>
                    <a:pt x="4107208" y="368482"/>
                    <a:pt x="4053308" y="360482"/>
                    <a:pt x="3999280" y="353606"/>
                  </a:cubicBezTo>
                  <a:cubicBezTo>
                    <a:pt x="3944999" y="348855"/>
                    <a:pt x="3890844" y="343854"/>
                    <a:pt x="3836817" y="338480"/>
                  </a:cubicBezTo>
                  <a:lnTo>
                    <a:pt x="3673972" y="330604"/>
                  </a:lnTo>
                  <a:cubicBezTo>
                    <a:pt x="3619690" y="329104"/>
                    <a:pt x="3565281" y="329604"/>
                    <a:pt x="3511126" y="328978"/>
                  </a:cubicBezTo>
                  <a:cubicBezTo>
                    <a:pt x="3402054" y="330728"/>
                    <a:pt x="3291706" y="334604"/>
                    <a:pt x="3183142" y="342854"/>
                  </a:cubicBezTo>
                  <a:cubicBezTo>
                    <a:pt x="2965505" y="358855"/>
                    <a:pt x="2750670" y="389733"/>
                    <a:pt x="2541444" y="439988"/>
                  </a:cubicBezTo>
                  <a:cubicBezTo>
                    <a:pt x="2332216" y="490117"/>
                    <a:pt x="2128850" y="559997"/>
                    <a:pt x="1933895" y="650505"/>
                  </a:cubicBezTo>
                  <a:cubicBezTo>
                    <a:pt x="1738939" y="741261"/>
                    <a:pt x="1553540" y="854146"/>
                    <a:pt x="1378079" y="983905"/>
                  </a:cubicBezTo>
                  <a:lnTo>
                    <a:pt x="1312967" y="1033660"/>
                  </a:lnTo>
                  <a:cubicBezTo>
                    <a:pt x="1291178" y="1050286"/>
                    <a:pt x="1269006" y="1066412"/>
                    <a:pt x="1248364" y="1084413"/>
                  </a:cubicBezTo>
                  <a:lnTo>
                    <a:pt x="1185163" y="1137168"/>
                  </a:lnTo>
                  <a:cubicBezTo>
                    <a:pt x="1164138" y="1154794"/>
                    <a:pt x="1142603" y="1172046"/>
                    <a:pt x="1122852" y="1190922"/>
                  </a:cubicBezTo>
                  <a:cubicBezTo>
                    <a:pt x="1041557" y="1264303"/>
                    <a:pt x="961663" y="1339309"/>
                    <a:pt x="892092" y="1421440"/>
                  </a:cubicBezTo>
                  <a:cubicBezTo>
                    <a:pt x="819589" y="1501822"/>
                    <a:pt x="759827" y="1590329"/>
                    <a:pt x="707202" y="1684212"/>
                  </a:cubicBezTo>
                  <a:cubicBezTo>
                    <a:pt x="694715" y="1708089"/>
                    <a:pt x="682227" y="1731841"/>
                    <a:pt x="670121" y="1756093"/>
                  </a:cubicBezTo>
                  <a:lnTo>
                    <a:pt x="637630" y="1830724"/>
                  </a:lnTo>
                  <a:cubicBezTo>
                    <a:pt x="626161" y="1855350"/>
                    <a:pt x="617624" y="1881603"/>
                    <a:pt x="607685" y="1907105"/>
                  </a:cubicBezTo>
                  <a:cubicBezTo>
                    <a:pt x="598128" y="1932857"/>
                    <a:pt x="588317" y="1958483"/>
                    <a:pt x="580034" y="1984986"/>
                  </a:cubicBezTo>
                  <a:cubicBezTo>
                    <a:pt x="544611" y="2089620"/>
                    <a:pt x="513393" y="2197128"/>
                    <a:pt x="481919" y="2304386"/>
                  </a:cubicBezTo>
                  <a:lnTo>
                    <a:pt x="433881" y="2465399"/>
                  </a:lnTo>
                  <a:lnTo>
                    <a:pt x="384442" y="2626163"/>
                  </a:lnTo>
                  <a:cubicBezTo>
                    <a:pt x="317672" y="2839680"/>
                    <a:pt x="243129" y="3050946"/>
                    <a:pt x="166039" y="3261338"/>
                  </a:cubicBezTo>
                  <a:cubicBezTo>
                    <a:pt x="88822" y="3468979"/>
                    <a:pt x="50850" y="3690248"/>
                    <a:pt x="56202" y="3910265"/>
                  </a:cubicBezTo>
                  <a:cubicBezTo>
                    <a:pt x="58495" y="4020274"/>
                    <a:pt x="71493" y="4129783"/>
                    <a:pt x="93664" y="4237292"/>
                  </a:cubicBezTo>
                  <a:cubicBezTo>
                    <a:pt x="99143" y="4264168"/>
                    <a:pt x="104623" y="4291045"/>
                    <a:pt x="111758" y="4317548"/>
                  </a:cubicBezTo>
                  <a:cubicBezTo>
                    <a:pt x="118384" y="4344176"/>
                    <a:pt x="124627" y="4370802"/>
                    <a:pt x="133038" y="4397054"/>
                  </a:cubicBezTo>
                  <a:cubicBezTo>
                    <a:pt x="140810" y="4423307"/>
                    <a:pt x="148456" y="4449683"/>
                    <a:pt x="157757" y="4475560"/>
                  </a:cubicBezTo>
                  <a:cubicBezTo>
                    <a:pt x="166549" y="4501562"/>
                    <a:pt x="175087" y="4527564"/>
                    <a:pt x="185153" y="4553066"/>
                  </a:cubicBezTo>
                  <a:cubicBezTo>
                    <a:pt x="262371" y="4758458"/>
                    <a:pt x="368895" y="4951974"/>
                    <a:pt x="493642" y="5132239"/>
                  </a:cubicBezTo>
                  <a:cubicBezTo>
                    <a:pt x="618389" y="5312627"/>
                    <a:pt x="760846" y="5480391"/>
                    <a:pt x="914391" y="5636528"/>
                  </a:cubicBezTo>
                  <a:cubicBezTo>
                    <a:pt x="1069081" y="5793166"/>
                    <a:pt x="1231544" y="5941677"/>
                    <a:pt x="1402034" y="6076188"/>
                  </a:cubicBezTo>
                  <a:cubicBezTo>
                    <a:pt x="1487535" y="6143320"/>
                    <a:pt x="1574565" y="6207574"/>
                    <a:pt x="1664397" y="6267079"/>
                  </a:cubicBezTo>
                  <a:cubicBezTo>
                    <a:pt x="1753592" y="6327459"/>
                    <a:pt x="1845336" y="6383088"/>
                    <a:pt x="1938992" y="6434343"/>
                  </a:cubicBezTo>
                  <a:cubicBezTo>
                    <a:pt x="2032647" y="6485659"/>
                    <a:pt x="2128309" y="6532600"/>
                    <a:pt x="2225931" y="6574322"/>
                  </a:cubicBezTo>
                  <a:lnTo>
                    <a:pt x="2236328" y="6578439"/>
                  </a:lnTo>
                  <a:lnTo>
                    <a:pt x="1504665" y="6578439"/>
                  </a:lnTo>
                  <a:lnTo>
                    <a:pt x="1456827" y="6543476"/>
                  </a:lnTo>
                  <a:cubicBezTo>
                    <a:pt x="1363554" y="6470595"/>
                    <a:pt x="1273848" y="6394340"/>
                    <a:pt x="1188475" y="6314083"/>
                  </a:cubicBezTo>
                  <a:cubicBezTo>
                    <a:pt x="1017856" y="6153445"/>
                    <a:pt x="863803" y="5979931"/>
                    <a:pt x="721728" y="5798666"/>
                  </a:cubicBezTo>
                  <a:cubicBezTo>
                    <a:pt x="579397" y="5616027"/>
                    <a:pt x="452103" y="5422511"/>
                    <a:pt x="344175" y="5219495"/>
                  </a:cubicBezTo>
                  <a:cubicBezTo>
                    <a:pt x="236505" y="5016354"/>
                    <a:pt x="147946" y="4803586"/>
                    <a:pt x="87293" y="4583569"/>
                  </a:cubicBezTo>
                  <a:cubicBezTo>
                    <a:pt x="79138" y="4556193"/>
                    <a:pt x="72639" y="4528440"/>
                    <a:pt x="65886" y="4500813"/>
                  </a:cubicBezTo>
                  <a:cubicBezTo>
                    <a:pt x="58751" y="4473311"/>
                    <a:pt x="53144" y="4445308"/>
                    <a:pt x="47409" y="4417431"/>
                  </a:cubicBezTo>
                  <a:cubicBezTo>
                    <a:pt x="44733" y="4403430"/>
                    <a:pt x="41294" y="4389679"/>
                    <a:pt x="39000" y="4375677"/>
                  </a:cubicBezTo>
                  <a:lnTo>
                    <a:pt x="31610" y="4333674"/>
                  </a:lnTo>
                  <a:cubicBezTo>
                    <a:pt x="26258" y="4305797"/>
                    <a:pt x="22563" y="4277544"/>
                    <a:pt x="18868" y="4249417"/>
                  </a:cubicBezTo>
                  <a:cubicBezTo>
                    <a:pt x="4214" y="4136784"/>
                    <a:pt x="-2158" y="4023275"/>
                    <a:pt x="646" y="3910265"/>
                  </a:cubicBezTo>
                  <a:cubicBezTo>
                    <a:pt x="5997" y="3683872"/>
                    <a:pt x="50596" y="3459605"/>
                    <a:pt x="130234" y="3248337"/>
                  </a:cubicBezTo>
                  <a:cubicBezTo>
                    <a:pt x="207961" y="3039196"/>
                    <a:pt x="278044" y="2827179"/>
                    <a:pt x="335383" y="2611911"/>
                  </a:cubicBezTo>
                  <a:cubicBezTo>
                    <a:pt x="393743" y="2396644"/>
                    <a:pt x="435792" y="2178627"/>
                    <a:pt x="487272" y="1958609"/>
                  </a:cubicBezTo>
                  <a:cubicBezTo>
                    <a:pt x="493259" y="1931107"/>
                    <a:pt x="501287" y="1903730"/>
                    <a:pt x="508550" y="1876227"/>
                  </a:cubicBezTo>
                  <a:cubicBezTo>
                    <a:pt x="516195" y="1848725"/>
                    <a:pt x="522312" y="1820972"/>
                    <a:pt x="531742" y="1793721"/>
                  </a:cubicBezTo>
                  <a:lnTo>
                    <a:pt x="558245" y="1711465"/>
                  </a:lnTo>
                  <a:cubicBezTo>
                    <a:pt x="568439" y="1684337"/>
                    <a:pt x="579652" y="1657459"/>
                    <a:pt x="590100" y="1630332"/>
                  </a:cubicBezTo>
                  <a:cubicBezTo>
                    <a:pt x="635080" y="1523075"/>
                    <a:pt x="690637" y="1417566"/>
                    <a:pt x="758680" y="1322433"/>
                  </a:cubicBezTo>
                  <a:cubicBezTo>
                    <a:pt x="824430" y="1225051"/>
                    <a:pt x="899610" y="1136168"/>
                    <a:pt x="976317" y="1049286"/>
                  </a:cubicBezTo>
                  <a:cubicBezTo>
                    <a:pt x="995049" y="1027035"/>
                    <a:pt x="1015436" y="1006533"/>
                    <a:pt x="1035314" y="985406"/>
                  </a:cubicBezTo>
                  <a:lnTo>
                    <a:pt x="1095329" y="922526"/>
                  </a:lnTo>
                  <a:cubicBezTo>
                    <a:pt x="1114953" y="901149"/>
                    <a:pt x="1136359" y="881397"/>
                    <a:pt x="1157384" y="861271"/>
                  </a:cubicBezTo>
                  <a:lnTo>
                    <a:pt x="1220841" y="801017"/>
                  </a:lnTo>
                  <a:cubicBezTo>
                    <a:pt x="1241610" y="780514"/>
                    <a:pt x="1264418" y="762014"/>
                    <a:pt x="1286462" y="742886"/>
                  </a:cubicBezTo>
                  <a:lnTo>
                    <a:pt x="1353233" y="685632"/>
                  </a:lnTo>
                  <a:lnTo>
                    <a:pt x="1369924" y="671256"/>
                  </a:lnTo>
                  <a:cubicBezTo>
                    <a:pt x="1375658" y="666631"/>
                    <a:pt x="1381520" y="662255"/>
                    <a:pt x="1387380" y="657755"/>
                  </a:cubicBezTo>
                  <a:lnTo>
                    <a:pt x="1422422" y="630877"/>
                  </a:lnTo>
                  <a:lnTo>
                    <a:pt x="1492759" y="577248"/>
                  </a:lnTo>
                  <a:cubicBezTo>
                    <a:pt x="1504355" y="567997"/>
                    <a:pt x="1516714" y="559997"/>
                    <a:pt x="1528820" y="551496"/>
                  </a:cubicBezTo>
                  <a:lnTo>
                    <a:pt x="1565390" y="526370"/>
                  </a:lnTo>
                  <a:lnTo>
                    <a:pt x="1639040" y="476490"/>
                  </a:lnTo>
                  <a:cubicBezTo>
                    <a:pt x="1689754" y="445613"/>
                    <a:pt x="1740723" y="414986"/>
                    <a:pt x="1792075" y="384859"/>
                  </a:cubicBezTo>
                  <a:cubicBezTo>
                    <a:pt x="2000282" y="268724"/>
                    <a:pt x="2224927" y="179467"/>
                    <a:pt x="2455943" y="117836"/>
                  </a:cubicBezTo>
                  <a:cubicBezTo>
                    <a:pt x="2687088" y="55957"/>
                    <a:pt x="2923964" y="21204"/>
                    <a:pt x="3159952" y="7203"/>
                  </a:cubicBezTo>
                  <a:cubicBezTo>
                    <a:pt x="3219076" y="3515"/>
                    <a:pt x="3277945" y="1389"/>
                    <a:pt x="3336813" y="499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pic>
        <p:nvPicPr>
          <p:cNvPr id="11" name="Picture 10" descr="Logo, company name&#10;&#10;Description automatically generated">
            <a:extLst>
              <a:ext uri="{FF2B5EF4-FFF2-40B4-BE49-F238E27FC236}">
                <a16:creationId xmlns:a16="http://schemas.microsoft.com/office/drawing/2014/main" id="{65E0509E-DC07-1942-A59C-44495B88224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22695" y="4200899"/>
            <a:ext cx="956310" cy="95631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34485879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09588DA8-065E-4F6F-8EFD-43104AB2E0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C4285719-470E-454C-AF62-8323075F1F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CD9FE4EF-C4D8-49A0-B2FF-81D8DB7D8A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4" y="1410082"/>
            <a:ext cx="6858000" cy="4037836"/>
          </a:xfrm>
          <a:prstGeom prst="rect">
            <a:avLst/>
          </a:prstGeom>
          <a:gradFill>
            <a:gsLst>
              <a:gs pos="800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4300840D-0A0B-4512-BACA-B439D5B9C5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5" y="1420219"/>
            <a:ext cx="6857999" cy="4037839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alpha val="46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D2B78728-A580-49A7-84F9-6EF6F583AD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767923" y="3588085"/>
            <a:ext cx="2501979" cy="4037841"/>
          </a:xfrm>
          <a:prstGeom prst="rect">
            <a:avLst/>
          </a:prstGeom>
          <a:gradFill>
            <a:gsLst>
              <a:gs pos="2000">
                <a:schemeClr val="accent1">
                  <a:alpha val="29000"/>
                </a:schemeClr>
              </a:gs>
              <a:gs pos="100000">
                <a:srgbClr val="000000">
                  <a:alpha val="30000"/>
                </a:srgb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38FAA1A1-D861-433F-88FA-1E9D6FD31D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635413">
            <a:off x="-501737" y="969718"/>
            <a:ext cx="3900357" cy="4178958"/>
          </a:xfrm>
          <a:custGeom>
            <a:avLst/>
            <a:gdLst>
              <a:gd name="connsiteX0" fmla="*/ 2432225 w 3900357"/>
              <a:gd name="connsiteY0" fmla="*/ 93939 h 4178958"/>
              <a:gd name="connsiteX1" fmla="*/ 3900357 w 3900357"/>
              <a:gd name="connsiteY1" fmla="*/ 2089479 h 4178958"/>
              <a:gd name="connsiteX2" fmla="*/ 1810878 w 3900357"/>
              <a:gd name="connsiteY2" fmla="*/ 4178958 h 4178958"/>
              <a:gd name="connsiteX3" fmla="*/ 78249 w 3900357"/>
              <a:gd name="connsiteY3" fmla="*/ 3257727 h 4178958"/>
              <a:gd name="connsiteX4" fmla="*/ 0 w 3900357"/>
              <a:gd name="connsiteY4" fmla="*/ 3128923 h 4178958"/>
              <a:gd name="connsiteX5" fmla="*/ 831324 w 3900357"/>
              <a:gd name="connsiteY5" fmla="*/ 244281 h 4178958"/>
              <a:gd name="connsiteX6" fmla="*/ 997559 w 3900357"/>
              <a:gd name="connsiteY6" fmla="*/ 164202 h 4178958"/>
              <a:gd name="connsiteX7" fmla="*/ 1810878 w 3900357"/>
              <a:gd name="connsiteY7" fmla="*/ 0 h 4178958"/>
              <a:gd name="connsiteX8" fmla="*/ 2432225 w 3900357"/>
              <a:gd name="connsiteY8" fmla="*/ 93939 h 4178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900357" h="4178958">
                <a:moveTo>
                  <a:pt x="2432225" y="93939"/>
                </a:moveTo>
                <a:cubicBezTo>
                  <a:pt x="3282786" y="358491"/>
                  <a:pt x="3900357" y="1151865"/>
                  <a:pt x="3900357" y="2089479"/>
                </a:cubicBezTo>
                <a:cubicBezTo>
                  <a:pt x="3900357" y="3243466"/>
                  <a:pt x="2964865" y="4178958"/>
                  <a:pt x="1810878" y="4178958"/>
                </a:cubicBezTo>
                <a:cubicBezTo>
                  <a:pt x="1089636" y="4178958"/>
                  <a:pt x="453744" y="3813531"/>
                  <a:pt x="78249" y="3257727"/>
                </a:cubicBezTo>
                <a:lnTo>
                  <a:pt x="0" y="3128923"/>
                </a:lnTo>
                <a:lnTo>
                  <a:pt x="831324" y="244281"/>
                </a:lnTo>
                <a:lnTo>
                  <a:pt x="997559" y="164202"/>
                </a:lnTo>
                <a:cubicBezTo>
                  <a:pt x="1247540" y="58468"/>
                  <a:pt x="1522381" y="0"/>
                  <a:pt x="1810878" y="0"/>
                </a:cubicBezTo>
                <a:cubicBezTo>
                  <a:pt x="2027251" y="0"/>
                  <a:pt x="2235942" y="32888"/>
                  <a:pt x="2432225" y="93939"/>
                </a:cubicBezTo>
                <a:close/>
              </a:path>
            </a:pathLst>
          </a:custGeom>
          <a:gradFill>
            <a:gsLst>
              <a:gs pos="29000">
                <a:srgbClr val="000000">
                  <a:alpha val="0"/>
                </a:srgbClr>
              </a:gs>
              <a:gs pos="100000">
                <a:schemeClr val="accent1">
                  <a:alpha val="43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8D71EDA1-87BF-4D5D-AB79-F346FD1927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93" y="1399943"/>
            <a:ext cx="6858003" cy="4037835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lumMod val="60000"/>
                  <a:lumOff val="40000"/>
                  <a:alpha val="11000"/>
                </a:schemeClr>
              </a:gs>
            </a:gsLst>
            <a:lin ang="7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C9E1F95-42B9-3141-985D-A3FB9008ED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6722" y="586855"/>
            <a:ext cx="3201366" cy="3387497"/>
          </a:xfrm>
        </p:spPr>
        <p:txBody>
          <a:bodyPr anchor="b">
            <a:normAutofit/>
          </a:bodyPr>
          <a:lstStyle/>
          <a:p>
            <a:pPr algn="r"/>
            <a:r>
              <a:rPr lang="en-US" sz="4000">
                <a:solidFill>
                  <a:srgbClr val="FFFFFF"/>
                </a:solidFill>
              </a:rPr>
              <a:t>Aging in Place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41A2AF0-7AB5-894F-812A-3273EB174E8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10259" y="649480"/>
            <a:ext cx="6555347" cy="5546047"/>
          </a:xfrm>
        </p:spPr>
        <p:txBody>
          <a:bodyPr anchor="ctr">
            <a:normAutofit/>
          </a:bodyPr>
          <a:lstStyle/>
          <a:p>
            <a:r>
              <a:rPr lang="en-US" sz="2400" dirty="0"/>
              <a:t>How many people want to </a:t>
            </a:r>
            <a:r>
              <a:rPr lang="en-US" sz="2400" b="1" dirty="0"/>
              <a:t>never</a:t>
            </a:r>
            <a:r>
              <a:rPr lang="en-US" sz="2400" dirty="0"/>
              <a:t> leave their home as they age? </a:t>
            </a:r>
            <a:r>
              <a:rPr lang="en-US" sz="1200" dirty="0"/>
              <a:t>(AARP 2020)</a:t>
            </a:r>
          </a:p>
          <a:p>
            <a:pPr lvl="1"/>
            <a:r>
              <a:rPr lang="en-US" dirty="0"/>
              <a:t>64%</a:t>
            </a:r>
          </a:p>
          <a:p>
            <a:pPr lvl="1"/>
            <a:r>
              <a:rPr lang="en-US" dirty="0"/>
              <a:t>79%</a:t>
            </a:r>
          </a:p>
          <a:p>
            <a:pPr lvl="1"/>
            <a:r>
              <a:rPr lang="en-US" dirty="0"/>
              <a:t>94%</a:t>
            </a:r>
          </a:p>
          <a:p>
            <a:r>
              <a:rPr lang="en-US" sz="2400" dirty="0"/>
              <a:t>How many people are relocated to dependent living environments? </a:t>
            </a:r>
            <a:r>
              <a:rPr lang="en-US" sz="1200" dirty="0"/>
              <a:t>(NAC/AARP 2020)</a:t>
            </a:r>
          </a:p>
          <a:p>
            <a:pPr lvl="1"/>
            <a:r>
              <a:rPr lang="en-US" dirty="0"/>
              <a:t>18%</a:t>
            </a:r>
          </a:p>
          <a:p>
            <a:pPr lvl="1"/>
            <a:r>
              <a:rPr lang="en-US" dirty="0"/>
              <a:t>28%</a:t>
            </a:r>
          </a:p>
          <a:p>
            <a:pPr lvl="1"/>
            <a:r>
              <a:rPr lang="en-US" dirty="0"/>
              <a:t>32%</a:t>
            </a:r>
          </a:p>
          <a:p>
            <a:r>
              <a:rPr lang="en-US" sz="2400" dirty="0"/>
              <a:t>How many of you have taken a fall over the last year?</a:t>
            </a:r>
          </a:p>
          <a:p>
            <a:r>
              <a:rPr lang="en-US" sz="2400" dirty="0"/>
              <a:t>How many of you have a chronic illness or disease? </a:t>
            </a:r>
          </a:p>
          <a:p>
            <a:pPr lvl="1"/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44183443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18873D23-2DCF-4B31-A009-95721C06E8E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C13EF075-D4EF-4929-ADBC-91B27DA1995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5" y="0"/>
            <a:ext cx="12191695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800"/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DAA26DFA-AAB2-4973-9C17-16D587C7B19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21863" y="508838"/>
            <a:ext cx="5217958" cy="6239661"/>
            <a:chOff x="-19221" y="251144"/>
            <a:chExt cx="5217958" cy="6239661"/>
          </a:xfrm>
        </p:grpSpPr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3F407F11-7321-4BF6-8536-CCE8E342454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19221" y="251144"/>
              <a:ext cx="5187198" cy="6239661"/>
            </a:xfrm>
            <a:custGeom>
              <a:avLst/>
              <a:gdLst>
                <a:gd name="connsiteX0" fmla="*/ 2011811 w 5187198"/>
                <a:gd name="connsiteY0" fmla="*/ 4 h 6239661"/>
                <a:gd name="connsiteX1" fmla="*/ 2617011 w 5187198"/>
                <a:gd name="connsiteY1" fmla="*/ 70590 h 6239661"/>
                <a:gd name="connsiteX2" fmla="*/ 2690321 w 5187198"/>
                <a:gd name="connsiteY2" fmla="*/ 88146 h 6239661"/>
                <a:gd name="connsiteX3" fmla="*/ 2726863 w 5187198"/>
                <a:gd name="connsiteY3" fmla="*/ 97127 h 6239661"/>
                <a:gd name="connsiteX4" fmla="*/ 2762951 w 5187198"/>
                <a:gd name="connsiteY4" fmla="*/ 107375 h 6239661"/>
                <a:gd name="connsiteX5" fmla="*/ 2834843 w 5187198"/>
                <a:gd name="connsiteY5" fmla="*/ 128493 h 6239661"/>
                <a:gd name="connsiteX6" fmla="*/ 2906574 w 5187198"/>
                <a:gd name="connsiteY6" fmla="*/ 151076 h 6239661"/>
                <a:gd name="connsiteX7" fmla="*/ 3049504 w 5187198"/>
                <a:gd name="connsiteY7" fmla="*/ 202124 h 6239661"/>
                <a:gd name="connsiteX8" fmla="*/ 3189518 w 5187198"/>
                <a:gd name="connsiteY8" fmla="*/ 260159 h 6239661"/>
                <a:gd name="connsiteX9" fmla="*/ 3326048 w 5187198"/>
                <a:gd name="connsiteY9" fmla="*/ 325143 h 6239661"/>
                <a:gd name="connsiteX10" fmla="*/ 3459166 w 5187198"/>
                <a:gd name="connsiteY10" fmla="*/ 395936 h 6239661"/>
                <a:gd name="connsiteX11" fmla="*/ 3588578 w 5187198"/>
                <a:gd name="connsiteY11" fmla="*/ 472343 h 6239661"/>
                <a:gd name="connsiteX12" fmla="*/ 3651864 w 5187198"/>
                <a:gd name="connsiteY12" fmla="*/ 512600 h 6239661"/>
                <a:gd name="connsiteX13" fmla="*/ 3714514 w 5187198"/>
                <a:gd name="connsiteY13" fmla="*/ 553499 h 6239661"/>
                <a:gd name="connsiteX14" fmla="*/ 4181221 w 5187198"/>
                <a:gd name="connsiteY14" fmla="*/ 922912 h 6239661"/>
                <a:gd name="connsiteX15" fmla="*/ 4582963 w 5187198"/>
                <a:gd name="connsiteY15" fmla="*/ 1358264 h 6239661"/>
                <a:gd name="connsiteX16" fmla="*/ 4670721 w 5187198"/>
                <a:gd name="connsiteY16" fmla="*/ 1477644 h 6239661"/>
                <a:gd name="connsiteX17" fmla="*/ 4752378 w 5187198"/>
                <a:gd name="connsiteY17" fmla="*/ 1601187 h 6239661"/>
                <a:gd name="connsiteX18" fmla="*/ 4772168 w 5187198"/>
                <a:gd name="connsiteY18" fmla="*/ 1632456 h 6239661"/>
                <a:gd name="connsiteX19" fmla="*/ 4782117 w 5187198"/>
                <a:gd name="connsiteY19" fmla="*/ 1648104 h 6239661"/>
                <a:gd name="connsiteX20" fmla="*/ 4791381 w 5187198"/>
                <a:gd name="connsiteY20" fmla="*/ 1664150 h 6239661"/>
                <a:gd name="connsiteX21" fmla="*/ 4828190 w 5187198"/>
                <a:gd name="connsiteY21" fmla="*/ 1728379 h 6239661"/>
                <a:gd name="connsiteX22" fmla="*/ 4864832 w 5187198"/>
                <a:gd name="connsiteY22" fmla="*/ 1792796 h 6239661"/>
                <a:gd name="connsiteX23" fmla="*/ 4899201 w 5187198"/>
                <a:gd name="connsiteY23" fmla="*/ 1858342 h 6239661"/>
                <a:gd name="connsiteX24" fmla="*/ 4933266 w 5187198"/>
                <a:gd name="connsiteY24" fmla="*/ 1924155 h 6239661"/>
                <a:gd name="connsiteX25" fmla="*/ 4964403 w 5187198"/>
                <a:gd name="connsiteY25" fmla="*/ 1991384 h 6239661"/>
                <a:gd name="connsiteX26" fmla="*/ 4995019 w 5187198"/>
                <a:gd name="connsiteY26" fmla="*/ 2058823 h 6239661"/>
                <a:gd name="connsiteX27" fmla="*/ 5021999 w 5187198"/>
                <a:gd name="connsiteY27" fmla="*/ 2127723 h 6239661"/>
                <a:gd name="connsiteX28" fmla="*/ 5048321 w 5187198"/>
                <a:gd name="connsiteY28" fmla="*/ 2196908 h 6239661"/>
                <a:gd name="connsiteX29" fmla="*/ 5070546 w 5187198"/>
                <a:gd name="connsiteY29" fmla="*/ 2267547 h 6239661"/>
                <a:gd name="connsiteX30" fmla="*/ 5092171 w 5187198"/>
                <a:gd name="connsiteY30" fmla="*/ 2338256 h 6239661"/>
                <a:gd name="connsiteX31" fmla="*/ 5110305 w 5187198"/>
                <a:gd name="connsiteY31" fmla="*/ 2409886 h 6239661"/>
                <a:gd name="connsiteX32" fmla="*/ 5186393 w 5187198"/>
                <a:gd name="connsiteY32" fmla="*/ 2992022 h 6239661"/>
                <a:gd name="connsiteX33" fmla="*/ 5149045 w 5187198"/>
                <a:gd name="connsiteY33" fmla="*/ 3571816 h 6239661"/>
                <a:gd name="connsiteX34" fmla="*/ 5126572 w 5187198"/>
                <a:gd name="connsiteY34" fmla="*/ 3714520 h 6239661"/>
                <a:gd name="connsiteX35" fmla="*/ 5099067 w 5187198"/>
                <a:gd name="connsiteY35" fmla="*/ 3856108 h 6239661"/>
                <a:gd name="connsiteX36" fmla="*/ 5095699 w 5187198"/>
                <a:gd name="connsiteY36" fmla="*/ 3873868 h 6239661"/>
                <a:gd name="connsiteX37" fmla="*/ 5091573 w 5187198"/>
                <a:gd name="connsiteY37" fmla="*/ 3891426 h 6239661"/>
                <a:gd name="connsiteX38" fmla="*/ 5083324 w 5187198"/>
                <a:gd name="connsiteY38" fmla="*/ 3926541 h 6239661"/>
                <a:gd name="connsiteX39" fmla="*/ 5067256 w 5187198"/>
                <a:gd name="connsiteY39" fmla="*/ 3996889 h 6239661"/>
                <a:gd name="connsiteX40" fmla="*/ 5059194 w 5187198"/>
                <a:gd name="connsiteY40" fmla="*/ 4032171 h 6239661"/>
                <a:gd name="connsiteX41" fmla="*/ 5049522 w 5187198"/>
                <a:gd name="connsiteY41" fmla="*/ 4067833 h 6239661"/>
                <a:gd name="connsiteX42" fmla="*/ 5040067 w 5187198"/>
                <a:gd name="connsiteY42" fmla="*/ 4103553 h 6239661"/>
                <a:gd name="connsiteX43" fmla="*/ 5028960 w 5187198"/>
                <a:gd name="connsiteY43" fmla="*/ 4138946 h 6239661"/>
                <a:gd name="connsiteX44" fmla="*/ 4917351 w 5187198"/>
                <a:gd name="connsiteY44" fmla="*/ 4417041 h 6239661"/>
                <a:gd name="connsiteX45" fmla="*/ 4756163 w 5187198"/>
                <a:gd name="connsiteY45" fmla="*/ 4676402 h 6239661"/>
                <a:gd name="connsiteX46" fmla="*/ 4322493 w 5187198"/>
                <a:gd name="connsiteY46" fmla="*/ 5105604 h 6239661"/>
                <a:gd name="connsiteX47" fmla="*/ 3840510 w 5187198"/>
                <a:gd name="connsiteY47" fmla="*/ 5429590 h 6239661"/>
                <a:gd name="connsiteX48" fmla="*/ 3606447 w 5187198"/>
                <a:gd name="connsiteY48" fmla="*/ 5572862 h 6239661"/>
                <a:gd name="connsiteX49" fmla="*/ 3488814 w 5187198"/>
                <a:gd name="connsiteY49" fmla="*/ 5647178 h 6239661"/>
                <a:gd name="connsiteX50" fmla="*/ 3365864 w 5187198"/>
                <a:gd name="connsiteY50" fmla="*/ 5722735 h 6239661"/>
                <a:gd name="connsiteX51" fmla="*/ 2839486 w 5187198"/>
                <a:gd name="connsiteY51" fmla="*/ 5999120 h 6239661"/>
                <a:gd name="connsiteX52" fmla="*/ 2242423 w 5187198"/>
                <a:gd name="connsiteY52" fmla="*/ 6192346 h 6239661"/>
                <a:gd name="connsiteX53" fmla="*/ 1589380 w 5187198"/>
                <a:gd name="connsiteY53" fmla="*/ 6230657 h 6239661"/>
                <a:gd name="connsiteX54" fmla="*/ 1548244 w 5187198"/>
                <a:gd name="connsiteY54" fmla="*/ 6226706 h 6239661"/>
                <a:gd name="connsiteX55" fmla="*/ 1507348 w 5187198"/>
                <a:gd name="connsiteY55" fmla="*/ 6221428 h 6239661"/>
                <a:gd name="connsiteX56" fmla="*/ 1466401 w 5187198"/>
                <a:gd name="connsiteY56" fmla="*/ 6215904 h 6239661"/>
                <a:gd name="connsiteX57" fmla="*/ 1425773 w 5187198"/>
                <a:gd name="connsiteY57" fmla="*/ 6209191 h 6239661"/>
                <a:gd name="connsiteX58" fmla="*/ 1344960 w 5187198"/>
                <a:gd name="connsiteY58" fmla="*/ 6193681 h 6239661"/>
                <a:gd name="connsiteX59" fmla="*/ 1265007 w 5187198"/>
                <a:gd name="connsiteY59" fmla="*/ 6175388 h 6239661"/>
                <a:gd name="connsiteX60" fmla="*/ 1225415 w 5187198"/>
                <a:gd name="connsiteY60" fmla="*/ 6165243 h 6239661"/>
                <a:gd name="connsiteX61" fmla="*/ 1186567 w 5187198"/>
                <a:gd name="connsiteY61" fmla="*/ 6154486 h 6239661"/>
                <a:gd name="connsiteX62" fmla="*/ 1111158 w 5187198"/>
                <a:gd name="connsiteY62" fmla="*/ 6130918 h 6239661"/>
                <a:gd name="connsiteX63" fmla="*/ 1035915 w 5187198"/>
                <a:gd name="connsiteY63" fmla="*/ 6107163 h 6239661"/>
                <a:gd name="connsiteX64" fmla="*/ 961579 w 5187198"/>
                <a:gd name="connsiteY64" fmla="*/ 6079594 h 6239661"/>
                <a:gd name="connsiteX65" fmla="*/ 395297 w 5187198"/>
                <a:gd name="connsiteY65" fmla="*/ 5792812 h 6239661"/>
                <a:gd name="connsiteX66" fmla="*/ 265239 w 5187198"/>
                <a:gd name="connsiteY66" fmla="*/ 5701511 h 6239661"/>
                <a:gd name="connsiteX67" fmla="*/ 233756 w 5187198"/>
                <a:gd name="connsiteY67" fmla="*/ 5677542 h 6239661"/>
                <a:gd name="connsiteX68" fmla="*/ 202800 w 5187198"/>
                <a:gd name="connsiteY68" fmla="*/ 5652902 h 6239661"/>
                <a:gd name="connsiteX69" fmla="*/ 140918 w 5187198"/>
                <a:gd name="connsiteY69" fmla="*/ 5603515 h 6239661"/>
                <a:gd name="connsiteX70" fmla="*/ 110625 w 5187198"/>
                <a:gd name="connsiteY70" fmla="*/ 5578127 h 6239661"/>
                <a:gd name="connsiteX71" fmla="*/ 95631 w 5187198"/>
                <a:gd name="connsiteY71" fmla="*/ 5565299 h 6239661"/>
                <a:gd name="connsiteX72" fmla="*/ 81966 w 5187198"/>
                <a:gd name="connsiteY72" fmla="*/ 5550973 h 6239661"/>
                <a:gd name="connsiteX73" fmla="*/ 27991 w 5187198"/>
                <a:gd name="connsiteY73" fmla="*/ 5493272 h 6239661"/>
                <a:gd name="connsiteX74" fmla="*/ 1454 w 5187198"/>
                <a:gd name="connsiteY74" fmla="*/ 5464252 h 6239661"/>
                <a:gd name="connsiteX75" fmla="*/ 0 w 5187198"/>
                <a:gd name="connsiteY75" fmla="*/ 5462518 h 6239661"/>
                <a:gd name="connsiteX76" fmla="*/ 0 w 5187198"/>
                <a:gd name="connsiteY76" fmla="*/ 4720187 h 6239661"/>
                <a:gd name="connsiteX77" fmla="*/ 109684 w 5187198"/>
                <a:gd name="connsiteY77" fmla="*/ 4836724 h 6239661"/>
                <a:gd name="connsiteX78" fmla="*/ 306959 w 5187198"/>
                <a:gd name="connsiteY78" fmla="*/ 5007200 h 6239661"/>
                <a:gd name="connsiteX79" fmla="*/ 358101 w 5187198"/>
                <a:gd name="connsiteY79" fmla="*/ 5046057 h 6239661"/>
                <a:gd name="connsiteX80" fmla="*/ 383328 w 5187198"/>
                <a:gd name="connsiteY80" fmla="*/ 5065684 h 6239661"/>
                <a:gd name="connsiteX81" fmla="*/ 409503 w 5187198"/>
                <a:gd name="connsiteY81" fmla="*/ 5083942 h 6239661"/>
                <a:gd name="connsiteX82" fmla="*/ 461889 w 5187198"/>
                <a:gd name="connsiteY82" fmla="*/ 5119888 h 6239661"/>
                <a:gd name="connsiteX83" fmla="*/ 474883 w 5187198"/>
                <a:gd name="connsiteY83" fmla="*/ 5128933 h 6239661"/>
                <a:gd name="connsiteX84" fmla="*/ 486410 w 5187198"/>
                <a:gd name="connsiteY84" fmla="*/ 5139557 h 6239661"/>
                <a:gd name="connsiteX85" fmla="*/ 510852 w 5187198"/>
                <a:gd name="connsiteY85" fmla="*/ 5159089 h 6239661"/>
                <a:gd name="connsiteX86" fmla="*/ 560653 w 5187198"/>
                <a:gd name="connsiteY86" fmla="*/ 5196893 h 6239661"/>
                <a:gd name="connsiteX87" fmla="*/ 585485 w 5187198"/>
                <a:gd name="connsiteY87" fmla="*/ 5215834 h 6239661"/>
                <a:gd name="connsiteX88" fmla="*/ 610707 w 5187198"/>
                <a:gd name="connsiteY88" fmla="*/ 5234185 h 6239661"/>
                <a:gd name="connsiteX89" fmla="*/ 714768 w 5187198"/>
                <a:gd name="connsiteY89" fmla="*/ 5303103 h 6239661"/>
                <a:gd name="connsiteX90" fmla="*/ 1166634 w 5187198"/>
                <a:gd name="connsiteY90" fmla="*/ 5513322 h 6239661"/>
                <a:gd name="connsiteX91" fmla="*/ 1225991 w 5187198"/>
                <a:gd name="connsiteY91" fmla="*/ 5533632 h 6239661"/>
                <a:gd name="connsiteX92" fmla="*/ 1286680 w 5187198"/>
                <a:gd name="connsiteY92" fmla="*/ 5550705 h 6239661"/>
                <a:gd name="connsiteX93" fmla="*/ 1347310 w 5187198"/>
                <a:gd name="connsiteY93" fmla="*/ 5567995 h 6239661"/>
                <a:gd name="connsiteX94" fmla="*/ 1377002 w 5187198"/>
                <a:gd name="connsiteY94" fmla="*/ 5575719 h 6239661"/>
                <a:gd name="connsiteX95" fmla="*/ 1406328 w 5187198"/>
                <a:gd name="connsiteY95" fmla="*/ 5582649 h 6239661"/>
                <a:gd name="connsiteX96" fmla="*/ 1465060 w 5187198"/>
                <a:gd name="connsiteY96" fmla="*/ 5594909 h 6239661"/>
                <a:gd name="connsiteX97" fmla="*/ 1523881 w 5187198"/>
                <a:gd name="connsiteY97" fmla="*/ 5605105 h 6239661"/>
                <a:gd name="connsiteX98" fmla="*/ 1553325 w 5187198"/>
                <a:gd name="connsiteY98" fmla="*/ 5609865 h 6239661"/>
                <a:gd name="connsiteX99" fmla="*/ 1582813 w 5187198"/>
                <a:gd name="connsiteY99" fmla="*/ 5613593 h 6239661"/>
                <a:gd name="connsiteX100" fmla="*/ 1612301 w 5187198"/>
                <a:gd name="connsiteY100" fmla="*/ 5617321 h 6239661"/>
                <a:gd name="connsiteX101" fmla="*/ 1641863 w 5187198"/>
                <a:gd name="connsiteY101" fmla="*/ 5619910 h 6239661"/>
                <a:gd name="connsiteX102" fmla="*/ 2117508 w 5187198"/>
                <a:gd name="connsiteY102" fmla="*/ 5595156 h 6239661"/>
                <a:gd name="connsiteX103" fmla="*/ 2597368 w 5187198"/>
                <a:gd name="connsiteY103" fmla="*/ 5447381 h 6239661"/>
                <a:gd name="connsiteX104" fmla="*/ 3082968 w 5187198"/>
                <a:gd name="connsiteY104" fmla="*/ 5223245 h 6239661"/>
                <a:gd name="connsiteX105" fmla="*/ 3334855 w 5187198"/>
                <a:gd name="connsiteY105" fmla="*/ 5097383 h 6239661"/>
                <a:gd name="connsiteX106" fmla="*/ 3599509 w 5187198"/>
                <a:gd name="connsiteY106" fmla="*/ 4976217 h 6239661"/>
                <a:gd name="connsiteX107" fmla="*/ 4112002 w 5187198"/>
                <a:gd name="connsiteY107" fmla="*/ 4766359 h 6239661"/>
                <a:gd name="connsiteX108" fmla="*/ 4348983 w 5187198"/>
                <a:gd name="connsiteY108" fmla="*/ 4649833 h 6239661"/>
                <a:gd name="connsiteX109" fmla="*/ 4560505 w 5187198"/>
                <a:gd name="connsiteY109" fmla="*/ 4501564 h 6239661"/>
                <a:gd name="connsiteX110" fmla="*/ 4731963 w 5187198"/>
                <a:gd name="connsiteY110" fmla="*/ 4309870 h 6239661"/>
                <a:gd name="connsiteX111" fmla="*/ 4852344 w 5187198"/>
                <a:gd name="connsiteY111" fmla="*/ 4078640 h 6239661"/>
                <a:gd name="connsiteX112" fmla="*/ 4863972 w 5187198"/>
                <a:gd name="connsiteY112" fmla="*/ 4047790 h 6239661"/>
                <a:gd name="connsiteX113" fmla="*/ 4874144 w 5187198"/>
                <a:gd name="connsiteY113" fmla="*/ 4016320 h 6239661"/>
                <a:gd name="connsiteX114" fmla="*/ 4884127 w 5187198"/>
                <a:gd name="connsiteY114" fmla="*/ 3984682 h 6239661"/>
                <a:gd name="connsiteX115" fmla="*/ 4892800 w 5187198"/>
                <a:gd name="connsiteY115" fmla="*/ 3951883 h 6239661"/>
                <a:gd name="connsiteX116" fmla="*/ 4909526 w 5187198"/>
                <a:gd name="connsiteY116" fmla="*/ 3886001 h 6239661"/>
                <a:gd name="connsiteX117" fmla="*/ 4917687 w 5187198"/>
                <a:gd name="connsiteY117" fmla="*/ 3852948 h 6239661"/>
                <a:gd name="connsiteX118" fmla="*/ 4921768 w 5187198"/>
                <a:gd name="connsiteY118" fmla="*/ 3836422 h 6239661"/>
                <a:gd name="connsiteX119" fmla="*/ 4924845 w 5187198"/>
                <a:gd name="connsiteY119" fmla="*/ 3819742 h 6239661"/>
                <a:gd name="connsiteX120" fmla="*/ 4948230 w 5187198"/>
                <a:gd name="connsiteY120" fmla="*/ 3685744 h 6239661"/>
                <a:gd name="connsiteX121" fmla="*/ 4962782 w 5187198"/>
                <a:gd name="connsiteY121" fmla="*/ 3550540 h 6239661"/>
                <a:gd name="connsiteX122" fmla="*/ 4939468 w 5187198"/>
                <a:gd name="connsiteY122" fmla="*/ 3010249 h 6239661"/>
                <a:gd name="connsiteX123" fmla="*/ 4816901 w 5187198"/>
                <a:gd name="connsiteY123" fmla="*/ 2488224 h 6239661"/>
                <a:gd name="connsiteX124" fmla="*/ 4797005 w 5187198"/>
                <a:gd name="connsiteY124" fmla="*/ 2424470 h 6239661"/>
                <a:gd name="connsiteX125" fmla="*/ 4774433 w 5187198"/>
                <a:gd name="connsiteY125" fmla="*/ 2361620 h 6239661"/>
                <a:gd name="connsiteX126" fmla="*/ 4752459 w 5187198"/>
                <a:gd name="connsiteY126" fmla="*/ 2298700 h 6239661"/>
                <a:gd name="connsiteX127" fmla="*/ 4728083 w 5187198"/>
                <a:gd name="connsiteY127" fmla="*/ 2236526 h 6239661"/>
                <a:gd name="connsiteX128" fmla="*/ 4704471 w 5187198"/>
                <a:gd name="connsiteY128" fmla="*/ 2174095 h 6239661"/>
                <a:gd name="connsiteX129" fmla="*/ 4678399 w 5187198"/>
                <a:gd name="connsiteY129" fmla="*/ 2112626 h 6239661"/>
                <a:gd name="connsiteX130" fmla="*/ 4652601 w 5187198"/>
                <a:gd name="connsiteY130" fmla="*/ 2050999 h 6239661"/>
                <a:gd name="connsiteX131" fmla="*/ 4624205 w 5187198"/>
                <a:gd name="connsiteY131" fmla="*/ 1990415 h 6239661"/>
                <a:gd name="connsiteX132" fmla="*/ 4595398 w 5187198"/>
                <a:gd name="connsiteY132" fmla="*/ 1930069 h 6239661"/>
                <a:gd name="connsiteX133" fmla="*/ 4563827 w 5187198"/>
                <a:gd name="connsiteY133" fmla="*/ 1870952 h 6239661"/>
                <a:gd name="connsiteX134" fmla="*/ 4531433 w 5187198"/>
                <a:gd name="connsiteY134" fmla="*/ 1812311 h 6239661"/>
                <a:gd name="connsiteX135" fmla="*/ 4523315 w 5187198"/>
                <a:gd name="connsiteY135" fmla="*/ 1797616 h 6239661"/>
                <a:gd name="connsiteX136" fmla="*/ 4514482 w 5187198"/>
                <a:gd name="connsiteY136" fmla="*/ 1783425 h 6239661"/>
                <a:gd name="connsiteX137" fmla="*/ 4496845 w 5187198"/>
                <a:gd name="connsiteY137" fmla="*/ 1754936 h 6239661"/>
                <a:gd name="connsiteX138" fmla="*/ 4461463 w 5187198"/>
                <a:gd name="connsiteY138" fmla="*/ 1697929 h 6239661"/>
                <a:gd name="connsiteX139" fmla="*/ 4452660 w 5187198"/>
                <a:gd name="connsiteY139" fmla="*/ 1683629 h 6239661"/>
                <a:gd name="connsiteX140" fmla="*/ 4443141 w 5187198"/>
                <a:gd name="connsiteY140" fmla="*/ 1669834 h 6239661"/>
                <a:gd name="connsiteX141" fmla="*/ 4424241 w 5187198"/>
                <a:gd name="connsiteY141" fmla="*/ 1642166 h 6239661"/>
                <a:gd name="connsiteX142" fmla="*/ 4346886 w 5187198"/>
                <a:gd name="connsiteY142" fmla="*/ 1532412 h 6239661"/>
                <a:gd name="connsiteX143" fmla="*/ 3985497 w 5187198"/>
                <a:gd name="connsiteY143" fmla="*/ 1134649 h 6239661"/>
                <a:gd name="connsiteX144" fmla="*/ 3545665 w 5187198"/>
                <a:gd name="connsiteY144" fmla="*/ 825877 h 6239661"/>
                <a:gd name="connsiteX145" fmla="*/ 3486190 w 5187198"/>
                <a:gd name="connsiteY145" fmla="*/ 794756 h 6239661"/>
                <a:gd name="connsiteX146" fmla="*/ 3426182 w 5187198"/>
                <a:gd name="connsiteY146" fmla="*/ 764765 h 6239661"/>
                <a:gd name="connsiteX147" fmla="*/ 3365044 w 5187198"/>
                <a:gd name="connsiteY147" fmla="*/ 737255 h 6239661"/>
                <a:gd name="connsiteX148" fmla="*/ 3334529 w 5187198"/>
                <a:gd name="connsiteY148" fmla="*/ 723514 h 6239661"/>
                <a:gd name="connsiteX149" fmla="*/ 3303733 w 5187198"/>
                <a:gd name="connsiteY149" fmla="*/ 710395 h 6239661"/>
                <a:gd name="connsiteX150" fmla="*/ 3179033 w 5187198"/>
                <a:gd name="connsiteY150" fmla="*/ 662259 h 6239661"/>
                <a:gd name="connsiteX151" fmla="*/ 3052408 w 5187198"/>
                <a:gd name="connsiteY151" fmla="*/ 620447 h 6239661"/>
                <a:gd name="connsiteX152" fmla="*/ 2924325 w 5187198"/>
                <a:gd name="connsiteY152" fmla="*/ 584505 h 6239661"/>
                <a:gd name="connsiteX153" fmla="*/ 2859667 w 5187198"/>
                <a:gd name="connsiteY153" fmla="*/ 569266 h 6239661"/>
                <a:gd name="connsiteX154" fmla="*/ 2795226 w 5187198"/>
                <a:gd name="connsiteY154" fmla="*/ 554085 h 6239661"/>
                <a:gd name="connsiteX155" fmla="*/ 2729702 w 5187198"/>
                <a:gd name="connsiteY155" fmla="*/ 540354 h 6239661"/>
                <a:gd name="connsiteX156" fmla="*/ 2663758 w 5187198"/>
                <a:gd name="connsiteY156" fmla="*/ 527322 h 6239661"/>
                <a:gd name="connsiteX157" fmla="*/ 2630927 w 5187198"/>
                <a:gd name="connsiteY157" fmla="*/ 520495 h 6239661"/>
                <a:gd name="connsiteX158" fmla="*/ 2597965 w 5187198"/>
                <a:gd name="connsiteY158" fmla="*/ 515024 h 6239661"/>
                <a:gd name="connsiteX159" fmla="*/ 2532205 w 5187198"/>
                <a:gd name="connsiteY159" fmla="*/ 503895 h 6239661"/>
                <a:gd name="connsiteX160" fmla="*/ 2010064 w 5187198"/>
                <a:gd name="connsiteY160" fmla="*/ 452552 h 6239661"/>
                <a:gd name="connsiteX161" fmla="*/ 1494552 w 5187198"/>
                <a:gd name="connsiteY161" fmla="*/ 485055 h 6239661"/>
                <a:gd name="connsiteX162" fmla="*/ 1366896 w 5187198"/>
                <a:gd name="connsiteY162" fmla="*/ 509389 h 6239661"/>
                <a:gd name="connsiteX163" fmla="*/ 1240175 w 5187198"/>
                <a:gd name="connsiteY163" fmla="*/ 541045 h 6239661"/>
                <a:gd name="connsiteX164" fmla="*/ 1177438 w 5187198"/>
                <a:gd name="connsiteY164" fmla="*/ 560170 h 6239661"/>
                <a:gd name="connsiteX165" fmla="*/ 1145987 w 5187198"/>
                <a:gd name="connsiteY165" fmla="*/ 569826 h 6239661"/>
                <a:gd name="connsiteX166" fmla="*/ 1130315 w 5187198"/>
                <a:gd name="connsiteY166" fmla="*/ 574669 h 6239661"/>
                <a:gd name="connsiteX167" fmla="*/ 1114873 w 5187198"/>
                <a:gd name="connsiteY167" fmla="*/ 580384 h 6239661"/>
                <a:gd name="connsiteX168" fmla="*/ 1052839 w 5187198"/>
                <a:gd name="connsiteY168" fmla="*/ 602943 h 6239661"/>
                <a:gd name="connsiteX169" fmla="*/ 991135 w 5187198"/>
                <a:gd name="connsiteY169" fmla="*/ 626866 h 6239661"/>
                <a:gd name="connsiteX170" fmla="*/ 930179 w 5187198"/>
                <a:gd name="connsiteY170" fmla="*/ 653191 h 6239661"/>
                <a:gd name="connsiteX171" fmla="*/ 869768 w 5187198"/>
                <a:gd name="connsiteY171" fmla="*/ 680937 h 6239661"/>
                <a:gd name="connsiteX172" fmla="*/ 810085 w 5187198"/>
                <a:gd name="connsiteY172" fmla="*/ 710734 h 6239661"/>
                <a:gd name="connsiteX173" fmla="*/ 751220 w 5187198"/>
                <a:gd name="connsiteY173" fmla="*/ 741794 h 6239661"/>
                <a:gd name="connsiteX174" fmla="*/ 532669 w 5187198"/>
                <a:gd name="connsiteY174" fmla="*/ 881688 h 6239661"/>
                <a:gd name="connsiteX175" fmla="*/ 354185 w 5187198"/>
                <a:gd name="connsiteY175" fmla="*/ 1050286 h 6239661"/>
                <a:gd name="connsiteX176" fmla="*/ 315980 w 5187198"/>
                <a:gd name="connsiteY176" fmla="*/ 1098125 h 6239661"/>
                <a:gd name="connsiteX177" fmla="*/ 280345 w 5187198"/>
                <a:gd name="connsiteY177" fmla="*/ 1149782 h 6239661"/>
                <a:gd name="connsiteX178" fmla="*/ 245890 w 5187198"/>
                <a:gd name="connsiteY178" fmla="*/ 1203959 h 6239661"/>
                <a:gd name="connsiteX179" fmla="*/ 212162 w 5187198"/>
                <a:gd name="connsiteY179" fmla="*/ 1260184 h 6239661"/>
                <a:gd name="connsiteX180" fmla="*/ 80716 w 5187198"/>
                <a:gd name="connsiteY180" fmla="*/ 1502476 h 6239661"/>
                <a:gd name="connsiteX181" fmla="*/ 0 w 5187198"/>
                <a:gd name="connsiteY181" fmla="*/ 1648841 h 6239661"/>
                <a:gd name="connsiteX182" fmla="*/ 0 w 5187198"/>
                <a:gd name="connsiteY182" fmla="*/ 954863 h 6239661"/>
                <a:gd name="connsiteX183" fmla="*/ 43491 w 5187198"/>
                <a:gd name="connsiteY183" fmla="*/ 895513 h 6239661"/>
                <a:gd name="connsiteX184" fmla="*/ 93923 w 5187198"/>
                <a:gd name="connsiteY184" fmla="*/ 834489 h 6239661"/>
                <a:gd name="connsiteX185" fmla="*/ 323465 w 5187198"/>
                <a:gd name="connsiteY185" fmla="*/ 617671 h 6239661"/>
                <a:gd name="connsiteX186" fmla="*/ 574777 w 5187198"/>
                <a:gd name="connsiteY186" fmla="*/ 446794 h 6239661"/>
                <a:gd name="connsiteX187" fmla="*/ 638943 w 5187198"/>
                <a:gd name="connsiteY187" fmla="*/ 408925 h 6239661"/>
                <a:gd name="connsiteX188" fmla="*/ 703505 w 5187198"/>
                <a:gd name="connsiteY188" fmla="*/ 371742 h 6239661"/>
                <a:gd name="connsiteX189" fmla="*/ 769262 w 5187198"/>
                <a:gd name="connsiteY189" fmla="*/ 336154 h 6239661"/>
                <a:gd name="connsiteX190" fmla="*/ 835552 w 5187198"/>
                <a:gd name="connsiteY190" fmla="*/ 301173 h 6239661"/>
                <a:gd name="connsiteX191" fmla="*/ 902979 w 5187198"/>
                <a:gd name="connsiteY191" fmla="*/ 268004 h 6239661"/>
                <a:gd name="connsiteX192" fmla="*/ 971127 w 5187198"/>
                <a:gd name="connsiteY192" fmla="*/ 235607 h 6239661"/>
                <a:gd name="connsiteX193" fmla="*/ 988238 w 5187198"/>
                <a:gd name="connsiteY193" fmla="*/ 227556 h 6239661"/>
                <a:gd name="connsiteX194" fmla="*/ 1005744 w 5187198"/>
                <a:gd name="connsiteY194" fmla="*/ 220191 h 6239661"/>
                <a:gd name="connsiteX195" fmla="*/ 1040729 w 5187198"/>
                <a:gd name="connsiteY195" fmla="*/ 205569 h 6239661"/>
                <a:gd name="connsiteX196" fmla="*/ 1110835 w 5187198"/>
                <a:gd name="connsiteY196" fmla="*/ 176248 h 6239661"/>
                <a:gd name="connsiteX197" fmla="*/ 1254256 w 5187198"/>
                <a:gd name="connsiteY197" fmla="*/ 123796 h 6239661"/>
                <a:gd name="connsiteX198" fmla="*/ 1401310 w 5187198"/>
                <a:gd name="connsiteY198" fmla="*/ 79852 h 6239661"/>
                <a:gd name="connsiteX199" fmla="*/ 2011811 w 5187198"/>
                <a:gd name="connsiteY199" fmla="*/ 4 h 62396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</a:cxnLst>
              <a:rect l="l" t="t" r="r" b="b"/>
              <a:pathLst>
                <a:path w="5187198" h="6239661">
                  <a:moveTo>
                    <a:pt x="2011811" y="4"/>
                  </a:moveTo>
                  <a:cubicBezTo>
                    <a:pt x="2217306" y="120"/>
                    <a:pt x="2420903" y="25925"/>
                    <a:pt x="2617011" y="70590"/>
                  </a:cubicBezTo>
                  <a:lnTo>
                    <a:pt x="2690321" y="88146"/>
                  </a:lnTo>
                  <a:lnTo>
                    <a:pt x="2726863" y="97127"/>
                  </a:lnTo>
                  <a:lnTo>
                    <a:pt x="2762951" y="107375"/>
                  </a:lnTo>
                  <a:lnTo>
                    <a:pt x="2834843" y="128493"/>
                  </a:lnTo>
                  <a:cubicBezTo>
                    <a:pt x="2858788" y="135605"/>
                    <a:pt x="2882632" y="142226"/>
                    <a:pt x="2906574" y="151076"/>
                  </a:cubicBezTo>
                  <a:cubicBezTo>
                    <a:pt x="2954475" y="167852"/>
                    <a:pt x="3002363" y="183813"/>
                    <a:pt x="3049504" y="202124"/>
                  </a:cubicBezTo>
                  <a:lnTo>
                    <a:pt x="3189518" y="260159"/>
                  </a:lnTo>
                  <a:lnTo>
                    <a:pt x="3326048" y="325143"/>
                  </a:lnTo>
                  <a:cubicBezTo>
                    <a:pt x="3370687" y="348464"/>
                    <a:pt x="3414908" y="372485"/>
                    <a:pt x="3459166" y="395936"/>
                  </a:cubicBezTo>
                  <a:cubicBezTo>
                    <a:pt x="3502947" y="420302"/>
                    <a:pt x="3545491" y="447118"/>
                    <a:pt x="3588578" y="472343"/>
                  </a:cubicBezTo>
                  <a:cubicBezTo>
                    <a:pt x="3610346" y="484551"/>
                    <a:pt x="3630797" y="499072"/>
                    <a:pt x="3651864" y="512600"/>
                  </a:cubicBezTo>
                  <a:lnTo>
                    <a:pt x="3714514" y="553499"/>
                  </a:lnTo>
                  <a:cubicBezTo>
                    <a:pt x="3880005" y="664844"/>
                    <a:pt x="4036083" y="788388"/>
                    <a:pt x="4181221" y="922912"/>
                  </a:cubicBezTo>
                  <a:cubicBezTo>
                    <a:pt x="4326221" y="1057515"/>
                    <a:pt x="4461955" y="1202038"/>
                    <a:pt x="4582963" y="1358264"/>
                  </a:cubicBezTo>
                  <a:cubicBezTo>
                    <a:pt x="4614206" y="1396543"/>
                    <a:pt x="4642091" y="1437400"/>
                    <a:pt x="4670721" y="1477644"/>
                  </a:cubicBezTo>
                  <a:cubicBezTo>
                    <a:pt x="4700172" y="1517414"/>
                    <a:pt x="4725864" y="1559538"/>
                    <a:pt x="4752378" y="1601187"/>
                  </a:cubicBezTo>
                  <a:lnTo>
                    <a:pt x="4772168" y="1632456"/>
                  </a:lnTo>
                  <a:lnTo>
                    <a:pt x="4782117" y="1648104"/>
                  </a:lnTo>
                  <a:lnTo>
                    <a:pt x="4791381" y="1664150"/>
                  </a:lnTo>
                  <a:lnTo>
                    <a:pt x="4828190" y="1728379"/>
                  </a:lnTo>
                  <a:cubicBezTo>
                    <a:pt x="4840266" y="1749930"/>
                    <a:pt x="4853470" y="1770740"/>
                    <a:pt x="4864832" y="1792796"/>
                  </a:cubicBezTo>
                  <a:lnTo>
                    <a:pt x="4899201" y="1858342"/>
                  </a:lnTo>
                  <a:cubicBezTo>
                    <a:pt x="4910484" y="1880260"/>
                    <a:pt x="4922532" y="1901920"/>
                    <a:pt x="4933266" y="1924155"/>
                  </a:cubicBezTo>
                  <a:lnTo>
                    <a:pt x="4964403" y="1991384"/>
                  </a:lnTo>
                  <a:cubicBezTo>
                    <a:pt x="4974618" y="2013829"/>
                    <a:pt x="4985323" y="2036171"/>
                    <a:pt x="4995019" y="2058823"/>
                  </a:cubicBezTo>
                  <a:lnTo>
                    <a:pt x="5021999" y="2127723"/>
                  </a:lnTo>
                  <a:lnTo>
                    <a:pt x="5048321" y="2196908"/>
                  </a:lnTo>
                  <a:lnTo>
                    <a:pt x="5070546" y="2267547"/>
                  </a:lnTo>
                  <a:cubicBezTo>
                    <a:pt x="5078054" y="2291004"/>
                    <a:pt x="5085044" y="2314670"/>
                    <a:pt x="5092171" y="2338256"/>
                  </a:cubicBezTo>
                  <a:cubicBezTo>
                    <a:pt x="5098670" y="2362023"/>
                    <a:pt x="5104296" y="2386019"/>
                    <a:pt x="5110305" y="2409886"/>
                  </a:cubicBezTo>
                  <a:cubicBezTo>
                    <a:pt x="5158097" y="2600976"/>
                    <a:pt x="5182068" y="2797044"/>
                    <a:pt x="5186393" y="2992022"/>
                  </a:cubicBezTo>
                  <a:cubicBezTo>
                    <a:pt x="5191013" y="3187195"/>
                    <a:pt x="5175397" y="3380886"/>
                    <a:pt x="5149045" y="3571816"/>
                  </a:cubicBezTo>
                  <a:cubicBezTo>
                    <a:pt x="5141154" y="3619431"/>
                    <a:pt x="5133539" y="3666889"/>
                    <a:pt x="5126572" y="3714520"/>
                  </a:cubicBezTo>
                  <a:cubicBezTo>
                    <a:pt x="5117276" y="3761759"/>
                    <a:pt x="5107793" y="3808831"/>
                    <a:pt x="5099067" y="3856108"/>
                  </a:cubicBezTo>
                  <a:lnTo>
                    <a:pt x="5095699" y="3873868"/>
                  </a:lnTo>
                  <a:lnTo>
                    <a:pt x="5091573" y="3891426"/>
                  </a:lnTo>
                  <a:lnTo>
                    <a:pt x="5083324" y="3926541"/>
                  </a:lnTo>
                  <a:lnTo>
                    <a:pt x="5067256" y="3996889"/>
                  </a:lnTo>
                  <a:cubicBezTo>
                    <a:pt x="5064451" y="4008657"/>
                    <a:pt x="5062244" y="4020353"/>
                    <a:pt x="5059194" y="4032171"/>
                  </a:cubicBezTo>
                  <a:lnTo>
                    <a:pt x="5049522" y="4067833"/>
                  </a:lnTo>
                  <a:lnTo>
                    <a:pt x="5040067" y="4103553"/>
                  </a:lnTo>
                  <a:cubicBezTo>
                    <a:pt x="5036554" y="4115363"/>
                    <a:pt x="5032689" y="4127194"/>
                    <a:pt x="5028960" y="4138946"/>
                  </a:cubicBezTo>
                  <a:cubicBezTo>
                    <a:pt x="4999693" y="4233462"/>
                    <a:pt x="4962869" y="4326764"/>
                    <a:pt x="4917351" y="4417041"/>
                  </a:cubicBezTo>
                  <a:cubicBezTo>
                    <a:pt x="4871860" y="4507209"/>
                    <a:pt x="4817597" y="4594215"/>
                    <a:pt x="4756163" y="4676402"/>
                  </a:cubicBezTo>
                  <a:cubicBezTo>
                    <a:pt x="4632803" y="4840875"/>
                    <a:pt x="4480597" y="4982783"/>
                    <a:pt x="4322493" y="5105604"/>
                  </a:cubicBezTo>
                  <a:cubicBezTo>
                    <a:pt x="4163928" y="5228420"/>
                    <a:pt x="3999564" y="5332640"/>
                    <a:pt x="3840510" y="5429590"/>
                  </a:cubicBezTo>
                  <a:cubicBezTo>
                    <a:pt x="3760954" y="5478172"/>
                    <a:pt x="3682353" y="5524924"/>
                    <a:pt x="3606447" y="5572862"/>
                  </a:cubicBezTo>
                  <a:lnTo>
                    <a:pt x="3488814" y="5647178"/>
                  </a:lnTo>
                  <a:cubicBezTo>
                    <a:pt x="3448270" y="5672597"/>
                    <a:pt x="3407323" y="5697792"/>
                    <a:pt x="3365864" y="5722735"/>
                  </a:cubicBezTo>
                  <a:cubicBezTo>
                    <a:pt x="3200163" y="5822424"/>
                    <a:pt x="3026125" y="5917328"/>
                    <a:pt x="2839486" y="5999120"/>
                  </a:cubicBezTo>
                  <a:cubicBezTo>
                    <a:pt x="2653201" y="6080891"/>
                    <a:pt x="2453560" y="6149344"/>
                    <a:pt x="2242423" y="6192346"/>
                  </a:cubicBezTo>
                  <a:cubicBezTo>
                    <a:pt x="2031719" y="6235463"/>
                    <a:pt x="1808952" y="6251353"/>
                    <a:pt x="1589380" y="6230657"/>
                  </a:cubicBezTo>
                  <a:lnTo>
                    <a:pt x="1548244" y="6226706"/>
                  </a:lnTo>
                  <a:cubicBezTo>
                    <a:pt x="1534528" y="6225117"/>
                    <a:pt x="1520898" y="6223203"/>
                    <a:pt x="1507348" y="6221428"/>
                  </a:cubicBezTo>
                  <a:lnTo>
                    <a:pt x="1466401" y="6215904"/>
                  </a:lnTo>
                  <a:cubicBezTo>
                    <a:pt x="1452772" y="6213991"/>
                    <a:pt x="1439316" y="6211428"/>
                    <a:pt x="1425773" y="6209191"/>
                  </a:cubicBezTo>
                  <a:cubicBezTo>
                    <a:pt x="1398775" y="6204391"/>
                    <a:pt x="1371610" y="6199779"/>
                    <a:pt x="1344960" y="6193681"/>
                  </a:cubicBezTo>
                  <a:cubicBezTo>
                    <a:pt x="1318251" y="6187799"/>
                    <a:pt x="1291260" y="6182538"/>
                    <a:pt x="1265007" y="6175388"/>
                  </a:cubicBezTo>
                  <a:lnTo>
                    <a:pt x="1225415" y="6165243"/>
                  </a:lnTo>
                  <a:cubicBezTo>
                    <a:pt x="1212163" y="6161924"/>
                    <a:pt x="1198939" y="6158496"/>
                    <a:pt x="1186567" y="6154486"/>
                  </a:cubicBezTo>
                  <a:lnTo>
                    <a:pt x="1111158" y="6130918"/>
                  </a:lnTo>
                  <a:lnTo>
                    <a:pt x="1035915" y="6107163"/>
                  </a:lnTo>
                  <a:cubicBezTo>
                    <a:pt x="1010846" y="6099055"/>
                    <a:pt x="986357" y="6088784"/>
                    <a:pt x="961579" y="6079594"/>
                  </a:cubicBezTo>
                  <a:cubicBezTo>
                    <a:pt x="763709" y="6005594"/>
                    <a:pt x="572401" y="5909703"/>
                    <a:pt x="395297" y="5792812"/>
                  </a:cubicBezTo>
                  <a:lnTo>
                    <a:pt x="265239" y="5701511"/>
                  </a:lnTo>
                  <a:cubicBezTo>
                    <a:pt x="254227" y="5694155"/>
                    <a:pt x="244103" y="5685646"/>
                    <a:pt x="233756" y="5677542"/>
                  </a:cubicBezTo>
                  <a:lnTo>
                    <a:pt x="202800" y="5652902"/>
                  </a:lnTo>
                  <a:lnTo>
                    <a:pt x="140918" y="5603515"/>
                  </a:lnTo>
                  <a:cubicBezTo>
                    <a:pt x="130598" y="5595302"/>
                    <a:pt x="120280" y="5587089"/>
                    <a:pt x="110625" y="5578127"/>
                  </a:cubicBezTo>
                  <a:cubicBezTo>
                    <a:pt x="105647" y="5573779"/>
                    <a:pt x="100444" y="5569834"/>
                    <a:pt x="95631" y="5565299"/>
                  </a:cubicBezTo>
                  <a:cubicBezTo>
                    <a:pt x="90955" y="5560684"/>
                    <a:pt x="86505" y="5555666"/>
                    <a:pt x="81966" y="5550973"/>
                  </a:cubicBezTo>
                  <a:lnTo>
                    <a:pt x="27991" y="5493272"/>
                  </a:lnTo>
                  <a:cubicBezTo>
                    <a:pt x="19109" y="5483589"/>
                    <a:pt x="9758" y="5474359"/>
                    <a:pt x="1454" y="5464252"/>
                  </a:cubicBezTo>
                  <a:lnTo>
                    <a:pt x="0" y="5462518"/>
                  </a:lnTo>
                  <a:lnTo>
                    <a:pt x="0" y="4720187"/>
                  </a:lnTo>
                  <a:lnTo>
                    <a:pt x="109684" y="4836724"/>
                  </a:lnTo>
                  <a:cubicBezTo>
                    <a:pt x="173316" y="4897375"/>
                    <a:pt x="239447" y="4954160"/>
                    <a:pt x="306959" y="5007200"/>
                  </a:cubicBezTo>
                  <a:lnTo>
                    <a:pt x="358101" y="5046057"/>
                  </a:lnTo>
                  <a:lnTo>
                    <a:pt x="383328" y="5065684"/>
                  </a:lnTo>
                  <a:cubicBezTo>
                    <a:pt x="391637" y="5072316"/>
                    <a:pt x="400805" y="5077902"/>
                    <a:pt x="409503" y="5083942"/>
                  </a:cubicBezTo>
                  <a:lnTo>
                    <a:pt x="461889" y="5119888"/>
                  </a:lnTo>
                  <a:cubicBezTo>
                    <a:pt x="466184" y="5122893"/>
                    <a:pt x="470616" y="5125820"/>
                    <a:pt x="474883" y="5128933"/>
                  </a:cubicBezTo>
                  <a:cubicBezTo>
                    <a:pt x="478982" y="5132235"/>
                    <a:pt x="482476" y="5136069"/>
                    <a:pt x="486410" y="5139557"/>
                  </a:cubicBezTo>
                  <a:cubicBezTo>
                    <a:pt x="494140" y="5146613"/>
                    <a:pt x="502565" y="5152812"/>
                    <a:pt x="510852" y="5159089"/>
                  </a:cubicBezTo>
                  <a:lnTo>
                    <a:pt x="560653" y="5196893"/>
                  </a:lnTo>
                  <a:lnTo>
                    <a:pt x="585485" y="5215834"/>
                  </a:lnTo>
                  <a:cubicBezTo>
                    <a:pt x="593773" y="5222111"/>
                    <a:pt x="601864" y="5228685"/>
                    <a:pt x="610707" y="5234185"/>
                  </a:cubicBezTo>
                  <a:lnTo>
                    <a:pt x="714768" y="5303103"/>
                  </a:lnTo>
                  <a:cubicBezTo>
                    <a:pt x="856162" y="5390603"/>
                    <a:pt x="1008099" y="5459947"/>
                    <a:pt x="1166634" y="5513322"/>
                  </a:cubicBezTo>
                  <a:cubicBezTo>
                    <a:pt x="1186540" y="5519932"/>
                    <a:pt x="1205774" y="5527751"/>
                    <a:pt x="1225991" y="5533632"/>
                  </a:cubicBezTo>
                  <a:lnTo>
                    <a:pt x="1286680" y="5550705"/>
                  </a:lnTo>
                  <a:lnTo>
                    <a:pt x="1347310" y="5567995"/>
                  </a:lnTo>
                  <a:cubicBezTo>
                    <a:pt x="1357469" y="5571180"/>
                    <a:pt x="1367261" y="5573572"/>
                    <a:pt x="1377002" y="5575719"/>
                  </a:cubicBezTo>
                  <a:lnTo>
                    <a:pt x="1406328" y="5582649"/>
                  </a:lnTo>
                  <a:cubicBezTo>
                    <a:pt x="1425825" y="5587757"/>
                    <a:pt x="1445490" y="5590939"/>
                    <a:pt x="1465060" y="5594909"/>
                  </a:cubicBezTo>
                  <a:cubicBezTo>
                    <a:pt x="1484652" y="5599231"/>
                    <a:pt x="1504324" y="5601952"/>
                    <a:pt x="1523881" y="5605105"/>
                  </a:cubicBezTo>
                  <a:cubicBezTo>
                    <a:pt x="1533660" y="5606682"/>
                    <a:pt x="1543460" y="5608613"/>
                    <a:pt x="1553325" y="5609865"/>
                  </a:cubicBezTo>
                  <a:lnTo>
                    <a:pt x="1582813" y="5613593"/>
                  </a:lnTo>
                  <a:lnTo>
                    <a:pt x="1612301" y="5617321"/>
                  </a:lnTo>
                  <a:lnTo>
                    <a:pt x="1641863" y="5619910"/>
                  </a:lnTo>
                  <a:cubicBezTo>
                    <a:pt x="1799348" y="5633940"/>
                    <a:pt x="1957913" y="5625770"/>
                    <a:pt x="2117508" y="5595156"/>
                  </a:cubicBezTo>
                  <a:cubicBezTo>
                    <a:pt x="2277124" y="5564895"/>
                    <a:pt x="2437004" y="5512449"/>
                    <a:pt x="2597368" y="5447381"/>
                  </a:cubicBezTo>
                  <a:cubicBezTo>
                    <a:pt x="2757791" y="5382096"/>
                    <a:pt x="2918855" y="5304464"/>
                    <a:pt x="3082968" y="5223245"/>
                  </a:cubicBezTo>
                  <a:lnTo>
                    <a:pt x="3334855" y="5097383"/>
                  </a:lnTo>
                  <a:cubicBezTo>
                    <a:pt x="3423528" y="5054142"/>
                    <a:pt x="3511773" y="5013798"/>
                    <a:pt x="3599509" y="4976217"/>
                  </a:cubicBezTo>
                  <a:cubicBezTo>
                    <a:pt x="3774960" y="4900701"/>
                    <a:pt x="3948276" y="4837481"/>
                    <a:pt x="4112002" y="4766359"/>
                  </a:cubicBezTo>
                  <a:cubicBezTo>
                    <a:pt x="4193972" y="4730827"/>
                    <a:pt x="4273429" y="4692997"/>
                    <a:pt x="4348983" y="4649833"/>
                  </a:cubicBezTo>
                  <a:cubicBezTo>
                    <a:pt x="4424508" y="4606778"/>
                    <a:pt x="4496050" y="4558250"/>
                    <a:pt x="4560505" y="4501564"/>
                  </a:cubicBezTo>
                  <a:cubicBezTo>
                    <a:pt x="4625198" y="4445289"/>
                    <a:pt x="4682991" y="4381021"/>
                    <a:pt x="4731963" y="4309870"/>
                  </a:cubicBezTo>
                  <a:cubicBezTo>
                    <a:pt x="4781043" y="4238747"/>
                    <a:pt x="4821275" y="4160848"/>
                    <a:pt x="4852344" y="4078640"/>
                  </a:cubicBezTo>
                  <a:lnTo>
                    <a:pt x="4863972" y="4047790"/>
                  </a:lnTo>
                  <a:lnTo>
                    <a:pt x="4874144" y="4016320"/>
                  </a:lnTo>
                  <a:lnTo>
                    <a:pt x="4884127" y="3984682"/>
                  </a:lnTo>
                  <a:cubicBezTo>
                    <a:pt x="4887242" y="3973925"/>
                    <a:pt x="4889981" y="3962835"/>
                    <a:pt x="4892800" y="3951883"/>
                  </a:cubicBezTo>
                  <a:lnTo>
                    <a:pt x="4909526" y="3886001"/>
                  </a:lnTo>
                  <a:lnTo>
                    <a:pt x="4917687" y="3852948"/>
                  </a:lnTo>
                  <a:lnTo>
                    <a:pt x="4921768" y="3836422"/>
                  </a:lnTo>
                  <a:lnTo>
                    <a:pt x="4924845" y="3819742"/>
                  </a:lnTo>
                  <a:cubicBezTo>
                    <a:pt x="4933092" y="3775120"/>
                    <a:pt x="4941231" y="3730469"/>
                    <a:pt x="4948230" y="3685744"/>
                  </a:cubicBezTo>
                  <a:cubicBezTo>
                    <a:pt x="4953579" y="3640694"/>
                    <a:pt x="4958249" y="3595577"/>
                    <a:pt x="4962782" y="3550540"/>
                  </a:cubicBezTo>
                  <a:cubicBezTo>
                    <a:pt x="4976580" y="3369692"/>
                    <a:pt x="4965812" y="3187942"/>
                    <a:pt x="4939468" y="3010249"/>
                  </a:cubicBezTo>
                  <a:cubicBezTo>
                    <a:pt x="4912965" y="2832281"/>
                    <a:pt x="4870237" y="2658196"/>
                    <a:pt x="4816901" y="2488224"/>
                  </a:cubicBezTo>
                  <a:cubicBezTo>
                    <a:pt x="4810197" y="2466954"/>
                    <a:pt x="4803984" y="2445582"/>
                    <a:pt x="4797005" y="2424470"/>
                  </a:cubicBezTo>
                  <a:cubicBezTo>
                    <a:pt x="4789399" y="2403537"/>
                    <a:pt x="4781686" y="2382574"/>
                    <a:pt x="4774433" y="2361620"/>
                  </a:cubicBezTo>
                  <a:lnTo>
                    <a:pt x="4752459" y="2298700"/>
                  </a:lnTo>
                  <a:lnTo>
                    <a:pt x="4728083" y="2236526"/>
                  </a:lnTo>
                  <a:cubicBezTo>
                    <a:pt x="4719957" y="2215802"/>
                    <a:pt x="4712352" y="2194869"/>
                    <a:pt x="4704471" y="2174095"/>
                  </a:cubicBezTo>
                  <a:lnTo>
                    <a:pt x="4678399" y="2112626"/>
                  </a:lnTo>
                  <a:lnTo>
                    <a:pt x="4652601" y="2050999"/>
                  </a:lnTo>
                  <a:cubicBezTo>
                    <a:pt x="4643711" y="2030533"/>
                    <a:pt x="4633616" y="2010672"/>
                    <a:pt x="4624205" y="1990415"/>
                  </a:cubicBezTo>
                  <a:lnTo>
                    <a:pt x="4595398" y="1930069"/>
                  </a:lnTo>
                  <a:cubicBezTo>
                    <a:pt x="4585714" y="1909969"/>
                    <a:pt x="4574413" y="1890713"/>
                    <a:pt x="4563827" y="1870952"/>
                  </a:cubicBezTo>
                  <a:lnTo>
                    <a:pt x="4531433" y="1812311"/>
                  </a:lnTo>
                  <a:lnTo>
                    <a:pt x="4523315" y="1797616"/>
                  </a:lnTo>
                  <a:lnTo>
                    <a:pt x="4514482" y="1783425"/>
                  </a:lnTo>
                  <a:lnTo>
                    <a:pt x="4496845" y="1754936"/>
                  </a:lnTo>
                  <a:lnTo>
                    <a:pt x="4461463" y="1697929"/>
                  </a:lnTo>
                  <a:lnTo>
                    <a:pt x="4452660" y="1683629"/>
                  </a:lnTo>
                  <a:lnTo>
                    <a:pt x="4443141" y="1669834"/>
                  </a:lnTo>
                  <a:lnTo>
                    <a:pt x="4424241" y="1642166"/>
                  </a:lnTo>
                  <a:cubicBezTo>
                    <a:pt x="4399005" y="1605265"/>
                    <a:pt x="4374512" y="1567751"/>
                    <a:pt x="4346886" y="1532412"/>
                  </a:cubicBezTo>
                  <a:cubicBezTo>
                    <a:pt x="4240477" y="1388328"/>
                    <a:pt x="4120362" y="1253437"/>
                    <a:pt x="3985497" y="1134649"/>
                  </a:cubicBezTo>
                  <a:cubicBezTo>
                    <a:pt x="3850799" y="1015675"/>
                    <a:pt x="3702920" y="911715"/>
                    <a:pt x="3545665" y="825877"/>
                  </a:cubicBezTo>
                  <a:lnTo>
                    <a:pt x="3486190" y="794756"/>
                  </a:lnTo>
                  <a:cubicBezTo>
                    <a:pt x="3466181" y="784640"/>
                    <a:pt x="3446893" y="773560"/>
                    <a:pt x="3426182" y="764765"/>
                  </a:cubicBezTo>
                  <a:lnTo>
                    <a:pt x="3365044" y="737255"/>
                  </a:lnTo>
                  <a:lnTo>
                    <a:pt x="3334529" y="723514"/>
                  </a:lnTo>
                  <a:cubicBezTo>
                    <a:pt x="3324394" y="718943"/>
                    <a:pt x="3314287" y="714265"/>
                    <a:pt x="3303733" y="710395"/>
                  </a:cubicBezTo>
                  <a:cubicBezTo>
                    <a:pt x="3262013" y="694346"/>
                    <a:pt x="3220711" y="677599"/>
                    <a:pt x="3179033" y="662259"/>
                  </a:cubicBezTo>
                  <a:lnTo>
                    <a:pt x="3052408" y="620447"/>
                  </a:lnTo>
                  <a:lnTo>
                    <a:pt x="2924325" y="584505"/>
                  </a:lnTo>
                  <a:cubicBezTo>
                    <a:pt x="2903106" y="578471"/>
                    <a:pt x="2881119" y="574434"/>
                    <a:pt x="2859667" y="569266"/>
                  </a:cubicBezTo>
                  <a:lnTo>
                    <a:pt x="2795226" y="554085"/>
                  </a:lnTo>
                  <a:cubicBezTo>
                    <a:pt x="2774078" y="548652"/>
                    <a:pt x="2751709" y="544744"/>
                    <a:pt x="2729702" y="540354"/>
                  </a:cubicBezTo>
                  <a:lnTo>
                    <a:pt x="2663758" y="527322"/>
                  </a:lnTo>
                  <a:lnTo>
                    <a:pt x="2630927" y="520495"/>
                  </a:lnTo>
                  <a:lnTo>
                    <a:pt x="2597965" y="515024"/>
                  </a:lnTo>
                  <a:cubicBezTo>
                    <a:pt x="2575970" y="511449"/>
                    <a:pt x="2554112" y="507795"/>
                    <a:pt x="2532205" y="503895"/>
                  </a:cubicBezTo>
                  <a:cubicBezTo>
                    <a:pt x="2357016" y="475037"/>
                    <a:pt x="2182954" y="456682"/>
                    <a:pt x="2010064" y="452552"/>
                  </a:cubicBezTo>
                  <a:cubicBezTo>
                    <a:pt x="1837255" y="448558"/>
                    <a:pt x="1665388" y="457916"/>
                    <a:pt x="1494552" y="485055"/>
                  </a:cubicBezTo>
                  <a:cubicBezTo>
                    <a:pt x="1452133" y="492816"/>
                    <a:pt x="1409569" y="501117"/>
                    <a:pt x="1366896" y="509389"/>
                  </a:cubicBezTo>
                  <a:cubicBezTo>
                    <a:pt x="1324862" y="520035"/>
                    <a:pt x="1282333" y="529505"/>
                    <a:pt x="1240175" y="541045"/>
                  </a:cubicBezTo>
                  <a:lnTo>
                    <a:pt x="1177438" y="560170"/>
                  </a:lnTo>
                  <a:lnTo>
                    <a:pt x="1145987" y="569826"/>
                  </a:lnTo>
                  <a:lnTo>
                    <a:pt x="1130315" y="574669"/>
                  </a:lnTo>
                  <a:lnTo>
                    <a:pt x="1114873" y="580384"/>
                  </a:lnTo>
                  <a:lnTo>
                    <a:pt x="1052839" y="602943"/>
                  </a:lnTo>
                  <a:cubicBezTo>
                    <a:pt x="1032151" y="610499"/>
                    <a:pt x="1011255" y="617535"/>
                    <a:pt x="991135" y="626866"/>
                  </a:cubicBezTo>
                  <a:lnTo>
                    <a:pt x="930179" y="653191"/>
                  </a:lnTo>
                  <a:cubicBezTo>
                    <a:pt x="909850" y="662002"/>
                    <a:pt x="889443" y="670676"/>
                    <a:pt x="869768" y="680937"/>
                  </a:cubicBezTo>
                  <a:lnTo>
                    <a:pt x="810085" y="710734"/>
                  </a:lnTo>
                  <a:cubicBezTo>
                    <a:pt x="790331" y="720859"/>
                    <a:pt x="770124" y="730514"/>
                    <a:pt x="751220" y="741794"/>
                  </a:cubicBezTo>
                  <a:cubicBezTo>
                    <a:pt x="673929" y="784955"/>
                    <a:pt x="598827" y="830326"/>
                    <a:pt x="532669" y="881688"/>
                  </a:cubicBezTo>
                  <a:cubicBezTo>
                    <a:pt x="464226" y="931625"/>
                    <a:pt x="406969" y="988270"/>
                    <a:pt x="354185" y="1050286"/>
                  </a:cubicBezTo>
                  <a:lnTo>
                    <a:pt x="315980" y="1098125"/>
                  </a:lnTo>
                  <a:lnTo>
                    <a:pt x="280345" y="1149782"/>
                  </a:lnTo>
                  <a:cubicBezTo>
                    <a:pt x="268144" y="1166335"/>
                    <a:pt x="257438" y="1185955"/>
                    <a:pt x="245890" y="1203959"/>
                  </a:cubicBezTo>
                  <a:cubicBezTo>
                    <a:pt x="234552" y="1222481"/>
                    <a:pt x="223171" y="1240298"/>
                    <a:pt x="212162" y="1260184"/>
                  </a:cubicBezTo>
                  <a:cubicBezTo>
                    <a:pt x="168299" y="1337574"/>
                    <a:pt x="125055" y="1419360"/>
                    <a:pt x="80716" y="1502476"/>
                  </a:cubicBezTo>
                  <a:lnTo>
                    <a:pt x="0" y="1648841"/>
                  </a:lnTo>
                  <a:lnTo>
                    <a:pt x="0" y="954863"/>
                  </a:lnTo>
                  <a:lnTo>
                    <a:pt x="43491" y="895513"/>
                  </a:lnTo>
                  <a:cubicBezTo>
                    <a:pt x="59888" y="874984"/>
                    <a:pt x="77014" y="854766"/>
                    <a:pt x="93923" y="834489"/>
                  </a:cubicBezTo>
                  <a:cubicBezTo>
                    <a:pt x="163245" y="754880"/>
                    <a:pt x="240806" y="679565"/>
                    <a:pt x="323465" y="617671"/>
                  </a:cubicBezTo>
                  <a:cubicBezTo>
                    <a:pt x="405002" y="553042"/>
                    <a:pt x="490132" y="499230"/>
                    <a:pt x="574777" y="446794"/>
                  </a:cubicBezTo>
                  <a:cubicBezTo>
                    <a:pt x="595733" y="433050"/>
                    <a:pt x="617442" y="421248"/>
                    <a:pt x="638943" y="408925"/>
                  </a:cubicBezTo>
                  <a:lnTo>
                    <a:pt x="703505" y="371742"/>
                  </a:lnTo>
                  <a:cubicBezTo>
                    <a:pt x="724798" y="358900"/>
                    <a:pt x="747120" y="347842"/>
                    <a:pt x="769262" y="336154"/>
                  </a:cubicBezTo>
                  <a:lnTo>
                    <a:pt x="835552" y="301173"/>
                  </a:lnTo>
                  <a:cubicBezTo>
                    <a:pt x="857427" y="289183"/>
                    <a:pt x="880470" y="278896"/>
                    <a:pt x="902979" y="268004"/>
                  </a:cubicBezTo>
                  <a:lnTo>
                    <a:pt x="971127" y="235607"/>
                  </a:lnTo>
                  <a:lnTo>
                    <a:pt x="988238" y="227556"/>
                  </a:lnTo>
                  <a:lnTo>
                    <a:pt x="1005744" y="220191"/>
                  </a:lnTo>
                  <a:lnTo>
                    <a:pt x="1040729" y="205569"/>
                  </a:lnTo>
                  <a:lnTo>
                    <a:pt x="1110835" y="176248"/>
                  </a:lnTo>
                  <a:cubicBezTo>
                    <a:pt x="1157999" y="157703"/>
                    <a:pt x="1206322" y="141323"/>
                    <a:pt x="1254256" y="123796"/>
                  </a:cubicBezTo>
                  <a:cubicBezTo>
                    <a:pt x="1302938" y="108671"/>
                    <a:pt x="1352074" y="94017"/>
                    <a:pt x="1401310" y="79852"/>
                  </a:cubicBezTo>
                  <a:cubicBezTo>
                    <a:pt x="1599497" y="26774"/>
                    <a:pt x="1806373" y="-329"/>
                    <a:pt x="2011811" y="4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06AC5DCC-C3CC-4FD5-AD4E-13A1BE5F7F6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19220" y="297400"/>
              <a:ext cx="5215811" cy="6107388"/>
            </a:xfrm>
            <a:custGeom>
              <a:avLst/>
              <a:gdLst>
                <a:gd name="connsiteX0" fmla="*/ 1869139 w 5215811"/>
                <a:gd name="connsiteY0" fmla="*/ 9 h 6107388"/>
                <a:gd name="connsiteX1" fmla="*/ 2791149 w 5215811"/>
                <a:gd name="connsiteY1" fmla="*/ 130229 h 6107388"/>
                <a:gd name="connsiteX2" fmla="*/ 4760307 w 5215811"/>
                <a:gd name="connsiteY2" fmla="*/ 1608408 h 6107388"/>
                <a:gd name="connsiteX3" fmla="*/ 5108574 w 5215811"/>
                <a:gd name="connsiteY3" fmla="*/ 4050383 h 6107388"/>
                <a:gd name="connsiteX4" fmla="*/ 3434916 w 5215811"/>
                <a:gd name="connsiteY4" fmla="*/ 5503134 h 6107388"/>
                <a:gd name="connsiteX5" fmla="*/ 1137841 w 5215811"/>
                <a:gd name="connsiteY5" fmla="*/ 6033968 h 6107388"/>
                <a:gd name="connsiteX6" fmla="*/ 217555 w 5215811"/>
                <a:gd name="connsiteY6" fmla="*/ 5598945 h 6107388"/>
                <a:gd name="connsiteX7" fmla="*/ 0 w 5215811"/>
                <a:gd name="connsiteY7" fmla="*/ 5419622 h 6107388"/>
                <a:gd name="connsiteX8" fmla="*/ 0 w 5215811"/>
                <a:gd name="connsiteY8" fmla="*/ 4571683 h 6107388"/>
                <a:gd name="connsiteX9" fmla="*/ 18056 w 5215811"/>
                <a:gd name="connsiteY9" fmla="*/ 4599282 h 6107388"/>
                <a:gd name="connsiteX10" fmla="*/ 358324 w 5215811"/>
                <a:gd name="connsiteY10" fmla="*/ 4988154 h 6107388"/>
                <a:gd name="connsiteX11" fmla="*/ 1282741 w 5215811"/>
                <a:gd name="connsiteY11" fmla="*/ 5493193 h 6107388"/>
                <a:gd name="connsiteX12" fmla="*/ 2172794 w 5215811"/>
                <a:gd name="connsiteY12" fmla="*/ 5470630 h 6107388"/>
                <a:gd name="connsiteX13" fmla="*/ 3146893 w 5215811"/>
                <a:gd name="connsiteY13" fmla="*/ 5016296 h 6107388"/>
                <a:gd name="connsiteX14" fmla="*/ 3574114 w 5215811"/>
                <a:gd name="connsiteY14" fmla="*/ 4791124 h 6107388"/>
                <a:gd name="connsiteX15" fmla="*/ 4244948 w 5215811"/>
                <a:gd name="connsiteY15" fmla="*/ 4392664 h 6107388"/>
                <a:gd name="connsiteX16" fmla="*/ 4556385 w 5215811"/>
                <a:gd name="connsiteY16" fmla="*/ 3902656 h 6107388"/>
                <a:gd name="connsiteX17" fmla="*/ 4616354 w 5215811"/>
                <a:gd name="connsiteY17" fmla="*/ 2851680 h 6107388"/>
                <a:gd name="connsiteX18" fmla="*/ 4269266 w 5215811"/>
                <a:gd name="connsiteY18" fmla="*/ 1889625 h 6107388"/>
                <a:gd name="connsiteX19" fmla="*/ 2645976 w 5215811"/>
                <a:gd name="connsiteY19" fmla="*/ 671162 h 6107388"/>
                <a:gd name="connsiteX20" fmla="*/ 1648930 w 5215811"/>
                <a:gd name="connsiteY20" fmla="*/ 573017 h 6107388"/>
                <a:gd name="connsiteX21" fmla="*/ 771768 w 5215811"/>
                <a:gd name="connsiteY21" fmla="*/ 865882 h 6107388"/>
                <a:gd name="connsiteX22" fmla="*/ 433617 w 5215811"/>
                <a:gd name="connsiteY22" fmla="*/ 1119441 h 6107388"/>
                <a:gd name="connsiteX23" fmla="*/ 200571 w 5215811"/>
                <a:gd name="connsiteY23" fmla="*/ 1486480 h 6107388"/>
                <a:gd name="connsiteX24" fmla="*/ 47077 w 5215811"/>
                <a:gd name="connsiteY24" fmla="*/ 1753604 h 6107388"/>
                <a:gd name="connsiteX25" fmla="*/ 0 w 5215811"/>
                <a:gd name="connsiteY25" fmla="*/ 1831655 h 6107388"/>
                <a:gd name="connsiteX26" fmla="*/ 0 w 5215811"/>
                <a:gd name="connsiteY26" fmla="*/ 751112 h 6107388"/>
                <a:gd name="connsiteX27" fmla="*/ 6994 w 5215811"/>
                <a:gd name="connsiteY27" fmla="*/ 742614 h 6107388"/>
                <a:gd name="connsiteX28" fmla="*/ 484047 w 5215811"/>
                <a:gd name="connsiteY28" fmla="*/ 378777 h 6107388"/>
                <a:gd name="connsiteX29" fmla="*/ 1869139 w 5215811"/>
                <a:gd name="connsiteY29" fmla="*/ 9 h 61073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5215811" h="6107388">
                  <a:moveTo>
                    <a:pt x="1869139" y="9"/>
                  </a:moveTo>
                  <a:cubicBezTo>
                    <a:pt x="2160924" y="-706"/>
                    <a:pt x="2465752" y="43039"/>
                    <a:pt x="2791149" y="130229"/>
                  </a:cubicBezTo>
                  <a:cubicBezTo>
                    <a:pt x="3651198" y="360678"/>
                    <a:pt x="4339884" y="907924"/>
                    <a:pt x="4760307" y="1608408"/>
                  </a:cubicBezTo>
                  <a:cubicBezTo>
                    <a:pt x="5188180" y="2321320"/>
                    <a:pt x="5338357" y="3192822"/>
                    <a:pt x="5108574" y="4050383"/>
                  </a:cubicBezTo>
                  <a:cubicBezTo>
                    <a:pt x="4880820" y="4900373"/>
                    <a:pt x="4152841" y="5098512"/>
                    <a:pt x="3434916" y="5503134"/>
                  </a:cubicBezTo>
                  <a:cubicBezTo>
                    <a:pt x="2717099" y="5907783"/>
                    <a:pt x="2005568" y="6266474"/>
                    <a:pt x="1137841" y="6033968"/>
                  </a:cubicBezTo>
                  <a:cubicBezTo>
                    <a:pt x="783079" y="5938910"/>
                    <a:pt x="479573" y="5790114"/>
                    <a:pt x="217555" y="5598945"/>
                  </a:cubicBezTo>
                  <a:lnTo>
                    <a:pt x="0" y="5419622"/>
                  </a:lnTo>
                  <a:lnTo>
                    <a:pt x="0" y="4571683"/>
                  </a:lnTo>
                  <a:lnTo>
                    <a:pt x="18056" y="4599282"/>
                  </a:lnTo>
                  <a:cubicBezTo>
                    <a:pt x="124071" y="4746782"/>
                    <a:pt x="237002" y="4875718"/>
                    <a:pt x="358324" y="4988154"/>
                  </a:cubicBezTo>
                  <a:cubicBezTo>
                    <a:pt x="621323" y="5231809"/>
                    <a:pt x="923667" y="5396979"/>
                    <a:pt x="1282741" y="5493193"/>
                  </a:cubicBezTo>
                  <a:cubicBezTo>
                    <a:pt x="1573894" y="5571207"/>
                    <a:pt x="1856732" y="5563878"/>
                    <a:pt x="2172794" y="5470630"/>
                  </a:cubicBezTo>
                  <a:cubicBezTo>
                    <a:pt x="2498985" y="5374183"/>
                    <a:pt x="2832844" y="5193315"/>
                    <a:pt x="3146893" y="5016296"/>
                  </a:cubicBezTo>
                  <a:cubicBezTo>
                    <a:pt x="3293538" y="4933641"/>
                    <a:pt x="3436182" y="4861160"/>
                    <a:pt x="3574114" y="4791124"/>
                  </a:cubicBezTo>
                  <a:cubicBezTo>
                    <a:pt x="3841238" y="4655550"/>
                    <a:pt x="4071901" y="4538375"/>
                    <a:pt x="4244948" y="4392664"/>
                  </a:cubicBezTo>
                  <a:cubicBezTo>
                    <a:pt x="4405844" y="4257259"/>
                    <a:pt x="4501845" y="4106204"/>
                    <a:pt x="4556385" y="3902656"/>
                  </a:cubicBezTo>
                  <a:cubicBezTo>
                    <a:pt x="4649063" y="3556776"/>
                    <a:pt x="4669271" y="3203187"/>
                    <a:pt x="4616354" y="2851680"/>
                  </a:cubicBezTo>
                  <a:cubicBezTo>
                    <a:pt x="4565198" y="2511774"/>
                    <a:pt x="4448474" y="2188147"/>
                    <a:pt x="4269266" y="1889625"/>
                  </a:cubicBezTo>
                  <a:cubicBezTo>
                    <a:pt x="3907781" y="1287586"/>
                    <a:pt x="3331245" y="854780"/>
                    <a:pt x="2645976" y="671162"/>
                  </a:cubicBezTo>
                  <a:cubicBezTo>
                    <a:pt x="2278249" y="572630"/>
                    <a:pt x="1952074" y="540526"/>
                    <a:pt x="1648930" y="573017"/>
                  </a:cubicBezTo>
                  <a:cubicBezTo>
                    <a:pt x="1351746" y="604901"/>
                    <a:pt x="1064785" y="700731"/>
                    <a:pt x="771768" y="865882"/>
                  </a:cubicBezTo>
                  <a:cubicBezTo>
                    <a:pt x="568061" y="980657"/>
                    <a:pt x="486465" y="1058486"/>
                    <a:pt x="433617" y="1119441"/>
                  </a:cubicBezTo>
                  <a:cubicBezTo>
                    <a:pt x="358307" y="1206256"/>
                    <a:pt x="292149" y="1323808"/>
                    <a:pt x="200571" y="1486480"/>
                  </a:cubicBezTo>
                  <a:cubicBezTo>
                    <a:pt x="156644" y="1564432"/>
                    <a:pt x="106654" y="1653214"/>
                    <a:pt x="47077" y="1753604"/>
                  </a:cubicBezTo>
                  <a:lnTo>
                    <a:pt x="0" y="1831655"/>
                  </a:lnTo>
                  <a:lnTo>
                    <a:pt x="0" y="751112"/>
                  </a:lnTo>
                  <a:lnTo>
                    <a:pt x="6994" y="742614"/>
                  </a:lnTo>
                  <a:cubicBezTo>
                    <a:pt x="117721" y="617683"/>
                    <a:pt x="259696" y="505222"/>
                    <a:pt x="484047" y="378777"/>
                  </a:cubicBezTo>
                  <a:cubicBezTo>
                    <a:pt x="932751" y="125890"/>
                    <a:pt x="1382831" y="1200"/>
                    <a:pt x="1869139" y="9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4BBCC2F4-EFA7-4AF4-B538-AC4022D90F4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19221" y="319367"/>
              <a:ext cx="5217956" cy="6100079"/>
            </a:xfrm>
            <a:custGeom>
              <a:avLst/>
              <a:gdLst>
                <a:gd name="connsiteX0" fmla="*/ 1951393 w 5217956"/>
                <a:gd name="connsiteY0" fmla="*/ 82 h 6100079"/>
                <a:gd name="connsiteX1" fmla="*/ 2855177 w 5217956"/>
                <a:gd name="connsiteY1" fmla="*/ 125419 h 6100079"/>
                <a:gd name="connsiteX2" fmla="*/ 4779341 w 5217956"/>
                <a:gd name="connsiteY2" fmla="*/ 1591542 h 6100079"/>
                <a:gd name="connsiteX3" fmla="*/ 5108573 w 5217956"/>
                <a:gd name="connsiteY3" fmla="*/ 4028416 h 6100079"/>
                <a:gd name="connsiteX4" fmla="*/ 3459358 w 5217956"/>
                <a:gd name="connsiteY4" fmla="*/ 5487716 h 6100079"/>
                <a:gd name="connsiteX5" fmla="*/ 1203274 w 5217956"/>
                <a:gd name="connsiteY5" fmla="*/ 6029534 h 6100079"/>
                <a:gd name="connsiteX6" fmla="*/ 59920 w 5217956"/>
                <a:gd name="connsiteY6" fmla="*/ 5396467 h 6100079"/>
                <a:gd name="connsiteX7" fmla="*/ 0 w 5217956"/>
                <a:gd name="connsiteY7" fmla="*/ 5333382 h 6100079"/>
                <a:gd name="connsiteX8" fmla="*/ 0 w 5217956"/>
                <a:gd name="connsiteY8" fmla="*/ 4205833 h 6100079"/>
                <a:gd name="connsiteX9" fmla="*/ 58036 w 5217956"/>
                <a:gd name="connsiteY9" fmla="*/ 4310048 h 6100079"/>
                <a:gd name="connsiteX10" fmla="*/ 520779 w 5217956"/>
                <a:gd name="connsiteY10" fmla="*/ 4907591 h 6100079"/>
                <a:gd name="connsiteX11" fmla="*/ 1377154 w 5217956"/>
                <a:gd name="connsiteY11" fmla="*/ 5380604 h 6100079"/>
                <a:gd name="connsiteX12" fmla="*/ 3123340 w 5217956"/>
                <a:gd name="connsiteY12" fmla="*/ 4905715 h 6100079"/>
                <a:gd name="connsiteX13" fmla="*/ 3547863 w 5217956"/>
                <a:gd name="connsiteY13" fmla="*/ 4676342 h 6100079"/>
                <a:gd name="connsiteX14" fmla="*/ 4186753 w 5217956"/>
                <a:gd name="connsiteY14" fmla="*/ 4289376 h 6100079"/>
                <a:gd name="connsiteX15" fmla="*/ 4459565 w 5217956"/>
                <a:gd name="connsiteY15" fmla="*/ 3854399 h 6100079"/>
                <a:gd name="connsiteX16" fmla="*/ 4521015 w 5217956"/>
                <a:gd name="connsiteY16" fmla="*/ 2849377 h 6100079"/>
                <a:gd name="connsiteX17" fmla="*/ 4199723 w 5217956"/>
                <a:gd name="connsiteY17" fmla="*/ 1931213 h 6100079"/>
                <a:gd name="connsiteX18" fmla="*/ 2681217 w 5217956"/>
                <a:gd name="connsiteY18" fmla="*/ 774211 h 6100079"/>
                <a:gd name="connsiteX19" fmla="*/ 926547 w 5217956"/>
                <a:gd name="connsiteY19" fmla="*/ 967112 h 6100079"/>
                <a:gd name="connsiteX20" fmla="*/ 622677 w 5217956"/>
                <a:gd name="connsiteY20" fmla="*/ 1197863 h 6100079"/>
                <a:gd name="connsiteX21" fmla="*/ 404892 w 5217956"/>
                <a:gd name="connsiteY21" fmla="*/ 1547314 h 6100079"/>
                <a:gd name="connsiteX22" fmla="*/ 40135 w 5217956"/>
                <a:gd name="connsiteY22" fmla="*/ 2159090 h 6100079"/>
                <a:gd name="connsiteX23" fmla="*/ 0 w 5217956"/>
                <a:gd name="connsiteY23" fmla="*/ 2219367 h 6100079"/>
                <a:gd name="connsiteX24" fmla="*/ 0 w 5217956"/>
                <a:gd name="connsiteY24" fmla="*/ 915659 h 6100079"/>
                <a:gd name="connsiteX25" fmla="*/ 58609 w 5217956"/>
                <a:gd name="connsiteY25" fmla="*/ 828051 h 6100079"/>
                <a:gd name="connsiteX26" fmla="*/ 590688 w 5217956"/>
                <a:gd name="connsiteY26" fmla="*/ 385385 h 6100079"/>
                <a:gd name="connsiteX27" fmla="*/ 1951393 w 5217956"/>
                <a:gd name="connsiteY27" fmla="*/ 82 h 61000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5217956" h="6100079">
                  <a:moveTo>
                    <a:pt x="1951393" y="82"/>
                  </a:moveTo>
                  <a:cubicBezTo>
                    <a:pt x="2237631" y="-2119"/>
                    <a:pt x="2536431" y="40011"/>
                    <a:pt x="2855177" y="125419"/>
                  </a:cubicBezTo>
                  <a:cubicBezTo>
                    <a:pt x="3697704" y="351173"/>
                    <a:pt x="4370490" y="894159"/>
                    <a:pt x="4779341" y="1591542"/>
                  </a:cubicBezTo>
                  <a:cubicBezTo>
                    <a:pt x="5195534" y="2301324"/>
                    <a:pt x="5338356" y="3170855"/>
                    <a:pt x="5108573" y="4028416"/>
                  </a:cubicBezTo>
                  <a:cubicBezTo>
                    <a:pt x="4880819" y="4878406"/>
                    <a:pt x="4165603" y="5079965"/>
                    <a:pt x="3459358" y="5487716"/>
                  </a:cubicBezTo>
                  <a:cubicBezTo>
                    <a:pt x="2753114" y="5895466"/>
                    <a:pt x="2053264" y="6257288"/>
                    <a:pt x="1203274" y="6029534"/>
                  </a:cubicBezTo>
                  <a:cubicBezTo>
                    <a:pt x="739884" y="5905369"/>
                    <a:pt x="366399" y="5685345"/>
                    <a:pt x="59920" y="5396467"/>
                  </a:cubicBezTo>
                  <a:lnTo>
                    <a:pt x="0" y="5333382"/>
                  </a:lnTo>
                  <a:lnTo>
                    <a:pt x="0" y="4205833"/>
                  </a:lnTo>
                  <a:lnTo>
                    <a:pt x="58036" y="4310048"/>
                  </a:lnTo>
                  <a:cubicBezTo>
                    <a:pt x="197935" y="4550245"/>
                    <a:pt x="350594" y="4747142"/>
                    <a:pt x="520779" y="4907591"/>
                  </a:cubicBezTo>
                  <a:cubicBezTo>
                    <a:pt x="763600" y="5136565"/>
                    <a:pt x="1043821" y="5291288"/>
                    <a:pt x="1377154" y="5380604"/>
                  </a:cubicBezTo>
                  <a:cubicBezTo>
                    <a:pt x="1963029" y="5537589"/>
                    <a:pt x="2470519" y="5282804"/>
                    <a:pt x="3123340" y="4905715"/>
                  </a:cubicBezTo>
                  <a:cubicBezTo>
                    <a:pt x="3269800" y="4821157"/>
                    <a:pt x="3411134" y="4747512"/>
                    <a:pt x="3547863" y="4676342"/>
                  </a:cubicBezTo>
                  <a:cubicBezTo>
                    <a:pt x="3804497" y="4542710"/>
                    <a:pt x="4026085" y="4427393"/>
                    <a:pt x="4186753" y="4289376"/>
                  </a:cubicBezTo>
                  <a:cubicBezTo>
                    <a:pt x="4329009" y="4167293"/>
                    <a:pt x="4410589" y="4037181"/>
                    <a:pt x="4459565" y="3854399"/>
                  </a:cubicBezTo>
                  <a:cubicBezTo>
                    <a:pt x="4548302" y="3523229"/>
                    <a:pt x="4568981" y="3185183"/>
                    <a:pt x="4521015" y="2849377"/>
                  </a:cubicBezTo>
                  <a:cubicBezTo>
                    <a:pt x="4474709" y="2524680"/>
                    <a:pt x="4366564" y="2215756"/>
                    <a:pt x="4199723" y="1931213"/>
                  </a:cubicBezTo>
                  <a:cubicBezTo>
                    <a:pt x="3863270" y="1357325"/>
                    <a:pt x="3323982" y="946439"/>
                    <a:pt x="2681217" y="774211"/>
                  </a:cubicBezTo>
                  <a:cubicBezTo>
                    <a:pt x="2001139" y="591984"/>
                    <a:pt x="1476322" y="649699"/>
                    <a:pt x="926547" y="967112"/>
                  </a:cubicBezTo>
                  <a:cubicBezTo>
                    <a:pt x="740730" y="1074393"/>
                    <a:pt x="668642" y="1143989"/>
                    <a:pt x="622677" y="1197863"/>
                  </a:cubicBezTo>
                  <a:cubicBezTo>
                    <a:pt x="555599" y="1276450"/>
                    <a:pt x="492360" y="1390031"/>
                    <a:pt x="404892" y="1547314"/>
                  </a:cubicBezTo>
                  <a:cubicBezTo>
                    <a:pt x="317047" y="1705133"/>
                    <a:pt x="204816" y="1906756"/>
                    <a:pt x="40135" y="2159090"/>
                  </a:cubicBezTo>
                  <a:lnTo>
                    <a:pt x="0" y="2219367"/>
                  </a:lnTo>
                  <a:lnTo>
                    <a:pt x="0" y="915659"/>
                  </a:lnTo>
                  <a:lnTo>
                    <a:pt x="58609" y="828051"/>
                  </a:lnTo>
                  <a:cubicBezTo>
                    <a:pt x="177453" y="670481"/>
                    <a:pt x="325846" y="538291"/>
                    <a:pt x="590688" y="385385"/>
                  </a:cubicBezTo>
                  <a:cubicBezTo>
                    <a:pt x="1032158" y="130559"/>
                    <a:pt x="1474329" y="3750"/>
                    <a:pt x="1951393" y="82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2A9D1364-B6A3-44CB-9FBA-C528F0CE909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19220" y="319367"/>
              <a:ext cx="5217957" cy="6100079"/>
            </a:xfrm>
            <a:custGeom>
              <a:avLst/>
              <a:gdLst>
                <a:gd name="connsiteX0" fmla="*/ 1951394 w 5217957"/>
                <a:gd name="connsiteY0" fmla="*/ 82 h 6100079"/>
                <a:gd name="connsiteX1" fmla="*/ 2855178 w 5217957"/>
                <a:gd name="connsiteY1" fmla="*/ 125419 h 6100079"/>
                <a:gd name="connsiteX2" fmla="*/ 4779341 w 5217957"/>
                <a:gd name="connsiteY2" fmla="*/ 1591542 h 6100079"/>
                <a:gd name="connsiteX3" fmla="*/ 5108574 w 5217957"/>
                <a:gd name="connsiteY3" fmla="*/ 4028416 h 6100079"/>
                <a:gd name="connsiteX4" fmla="*/ 3459359 w 5217957"/>
                <a:gd name="connsiteY4" fmla="*/ 5487716 h 6100079"/>
                <a:gd name="connsiteX5" fmla="*/ 1203275 w 5217957"/>
                <a:gd name="connsiteY5" fmla="*/ 6029534 h 6100079"/>
                <a:gd name="connsiteX6" fmla="*/ 59921 w 5217957"/>
                <a:gd name="connsiteY6" fmla="*/ 5396467 h 6100079"/>
                <a:gd name="connsiteX7" fmla="*/ 0 w 5217957"/>
                <a:gd name="connsiteY7" fmla="*/ 5333381 h 6100079"/>
                <a:gd name="connsiteX8" fmla="*/ 0 w 5217957"/>
                <a:gd name="connsiteY8" fmla="*/ 4427327 h 6100079"/>
                <a:gd name="connsiteX9" fmla="*/ 112056 w 5217957"/>
                <a:gd name="connsiteY9" fmla="*/ 4602502 h 6100079"/>
                <a:gd name="connsiteX10" fmla="*/ 443875 w 5217957"/>
                <a:gd name="connsiteY10" fmla="*/ 4989110 h 6100079"/>
                <a:gd name="connsiteX11" fmla="*/ 1348175 w 5217957"/>
                <a:gd name="connsiteY11" fmla="*/ 5488759 h 6100079"/>
                <a:gd name="connsiteX12" fmla="*/ 2221463 w 5217957"/>
                <a:gd name="connsiteY12" fmla="*/ 5461704 h 6100079"/>
                <a:gd name="connsiteX13" fmla="*/ 3179339 w 5217957"/>
                <a:gd name="connsiteY13" fmla="*/ 5003023 h 6100079"/>
                <a:gd name="connsiteX14" fmla="*/ 3599638 w 5217957"/>
                <a:gd name="connsiteY14" fmla="*/ 4775996 h 6100079"/>
                <a:gd name="connsiteX15" fmla="*/ 4259765 w 5217957"/>
                <a:gd name="connsiteY15" fmla="*/ 4374667 h 6100079"/>
                <a:gd name="connsiteX16" fmla="*/ 4567742 w 5217957"/>
                <a:gd name="connsiteY16" fmla="*/ 3883732 h 6100079"/>
                <a:gd name="connsiteX17" fmla="*/ 4631929 w 5217957"/>
                <a:gd name="connsiteY17" fmla="*/ 2833886 h 6100079"/>
                <a:gd name="connsiteX18" fmla="*/ 4296412 w 5217957"/>
                <a:gd name="connsiteY18" fmla="*/ 1874932 h 6100079"/>
                <a:gd name="connsiteX19" fmla="*/ 2710219 w 5217957"/>
                <a:gd name="connsiteY19" fmla="*/ 666410 h 6100079"/>
                <a:gd name="connsiteX20" fmla="*/ 1732642 w 5217957"/>
                <a:gd name="connsiteY20" fmla="*/ 573480 h 6100079"/>
                <a:gd name="connsiteX21" fmla="*/ 870621 w 5217957"/>
                <a:gd name="connsiteY21" fmla="*/ 870402 h 6100079"/>
                <a:gd name="connsiteX22" fmla="*/ 537555 w 5217957"/>
                <a:gd name="connsiteY22" fmla="*/ 1125324 h 6100079"/>
                <a:gd name="connsiteX23" fmla="*/ 306995 w 5217957"/>
                <a:gd name="connsiteY23" fmla="*/ 1493030 h 6100079"/>
                <a:gd name="connsiteX24" fmla="*/ 23579 w 5217957"/>
                <a:gd name="connsiteY24" fmla="*/ 1977465 h 6100079"/>
                <a:gd name="connsiteX25" fmla="*/ 0 w 5217957"/>
                <a:gd name="connsiteY25" fmla="*/ 2014291 h 6100079"/>
                <a:gd name="connsiteX26" fmla="*/ 0 w 5217957"/>
                <a:gd name="connsiteY26" fmla="*/ 915660 h 6100079"/>
                <a:gd name="connsiteX27" fmla="*/ 58609 w 5217957"/>
                <a:gd name="connsiteY27" fmla="*/ 828051 h 6100079"/>
                <a:gd name="connsiteX28" fmla="*/ 590689 w 5217957"/>
                <a:gd name="connsiteY28" fmla="*/ 385385 h 6100079"/>
                <a:gd name="connsiteX29" fmla="*/ 1951394 w 5217957"/>
                <a:gd name="connsiteY29" fmla="*/ 82 h 61000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5217957" h="6100079">
                  <a:moveTo>
                    <a:pt x="1951394" y="82"/>
                  </a:moveTo>
                  <a:cubicBezTo>
                    <a:pt x="2237632" y="-2119"/>
                    <a:pt x="2536431" y="40011"/>
                    <a:pt x="2855178" y="125419"/>
                  </a:cubicBezTo>
                  <a:cubicBezTo>
                    <a:pt x="3697704" y="351173"/>
                    <a:pt x="4370491" y="894159"/>
                    <a:pt x="4779341" y="1591542"/>
                  </a:cubicBezTo>
                  <a:cubicBezTo>
                    <a:pt x="5195535" y="2301324"/>
                    <a:pt x="5338357" y="3170855"/>
                    <a:pt x="5108574" y="4028416"/>
                  </a:cubicBezTo>
                  <a:cubicBezTo>
                    <a:pt x="4880820" y="4878406"/>
                    <a:pt x="4165604" y="5079965"/>
                    <a:pt x="3459359" y="5487716"/>
                  </a:cubicBezTo>
                  <a:cubicBezTo>
                    <a:pt x="2753115" y="5895466"/>
                    <a:pt x="2053265" y="6257288"/>
                    <a:pt x="1203275" y="6029534"/>
                  </a:cubicBezTo>
                  <a:cubicBezTo>
                    <a:pt x="739885" y="5905369"/>
                    <a:pt x="366400" y="5685345"/>
                    <a:pt x="59921" y="5396467"/>
                  </a:cubicBezTo>
                  <a:lnTo>
                    <a:pt x="0" y="5333381"/>
                  </a:lnTo>
                  <a:lnTo>
                    <a:pt x="0" y="4427327"/>
                  </a:lnTo>
                  <a:lnTo>
                    <a:pt x="112056" y="4602502"/>
                  </a:lnTo>
                  <a:cubicBezTo>
                    <a:pt x="215300" y="4749260"/>
                    <a:pt x="325419" y="4877443"/>
                    <a:pt x="443875" y="4989110"/>
                  </a:cubicBezTo>
                  <a:cubicBezTo>
                    <a:pt x="700709" y="5231113"/>
                    <a:pt x="996455" y="5394516"/>
                    <a:pt x="1348175" y="5488759"/>
                  </a:cubicBezTo>
                  <a:cubicBezTo>
                    <a:pt x="1633379" y="5565179"/>
                    <a:pt x="1910917" y="5556430"/>
                    <a:pt x="2221463" y="5461704"/>
                  </a:cubicBezTo>
                  <a:cubicBezTo>
                    <a:pt x="2541923" y="5363721"/>
                    <a:pt x="2870374" y="5181404"/>
                    <a:pt x="3179339" y="5003023"/>
                  </a:cubicBezTo>
                  <a:cubicBezTo>
                    <a:pt x="3323713" y="4919760"/>
                    <a:pt x="3463978" y="4846641"/>
                    <a:pt x="3599638" y="4775996"/>
                  </a:cubicBezTo>
                  <a:cubicBezTo>
                    <a:pt x="3862436" y="4639263"/>
                    <a:pt x="4089314" y="4521074"/>
                    <a:pt x="4259765" y="4374667"/>
                  </a:cubicBezTo>
                  <a:cubicBezTo>
                    <a:pt x="4418282" y="4238625"/>
                    <a:pt x="4513201" y="4087280"/>
                    <a:pt x="4567742" y="3883732"/>
                  </a:cubicBezTo>
                  <a:cubicBezTo>
                    <a:pt x="4660420" y="3537853"/>
                    <a:pt x="4682033" y="3184640"/>
                    <a:pt x="4631929" y="2833886"/>
                  </a:cubicBezTo>
                  <a:cubicBezTo>
                    <a:pt x="4583584" y="2494734"/>
                    <a:pt x="4470646" y="2172121"/>
                    <a:pt x="4296412" y="1874932"/>
                  </a:cubicBezTo>
                  <a:cubicBezTo>
                    <a:pt x="3944879" y="1275559"/>
                    <a:pt x="3381537" y="846289"/>
                    <a:pt x="2710219" y="666410"/>
                  </a:cubicBezTo>
                  <a:cubicBezTo>
                    <a:pt x="2349955" y="569877"/>
                    <a:pt x="2030161" y="539483"/>
                    <a:pt x="1732642" y="573480"/>
                  </a:cubicBezTo>
                  <a:cubicBezTo>
                    <a:pt x="1440866" y="606814"/>
                    <a:pt x="1158880" y="703976"/>
                    <a:pt x="870621" y="870402"/>
                  </a:cubicBezTo>
                  <a:cubicBezTo>
                    <a:pt x="670160" y="986048"/>
                    <a:pt x="589753" y="1064195"/>
                    <a:pt x="537555" y="1125324"/>
                  </a:cubicBezTo>
                  <a:cubicBezTo>
                    <a:pt x="463218" y="1212400"/>
                    <a:pt x="397708" y="1330125"/>
                    <a:pt x="306995" y="1493030"/>
                  </a:cubicBezTo>
                  <a:cubicBezTo>
                    <a:pt x="234596" y="1623167"/>
                    <a:pt x="145436" y="1783409"/>
                    <a:pt x="23579" y="1977465"/>
                  </a:cubicBezTo>
                  <a:lnTo>
                    <a:pt x="0" y="2014291"/>
                  </a:lnTo>
                  <a:lnTo>
                    <a:pt x="0" y="915660"/>
                  </a:lnTo>
                  <a:lnTo>
                    <a:pt x="58609" y="828051"/>
                  </a:lnTo>
                  <a:cubicBezTo>
                    <a:pt x="177453" y="670481"/>
                    <a:pt x="325847" y="538291"/>
                    <a:pt x="590689" y="385385"/>
                  </a:cubicBezTo>
                  <a:cubicBezTo>
                    <a:pt x="1032159" y="130559"/>
                    <a:pt x="1474330" y="3750"/>
                    <a:pt x="1951394" y="82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1F765C07-B72C-C748-AFA0-1ADAEBB1F0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1243013"/>
            <a:ext cx="3855720" cy="4371974"/>
          </a:xfrm>
        </p:spPr>
        <p:txBody>
          <a:bodyPr>
            <a:normAutofit/>
          </a:bodyPr>
          <a:lstStyle/>
          <a:p>
            <a:r>
              <a:rPr lang="en-US" sz="3600" dirty="0">
                <a:solidFill>
                  <a:schemeClr val="tx2"/>
                </a:solidFill>
              </a:rPr>
              <a:t>Prioritize Your Health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99B2901-A4E7-BF4D-AB4D-70B4928C81F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72200" y="804672"/>
            <a:ext cx="5221224" cy="5230368"/>
          </a:xfrm>
        </p:spPr>
        <p:txBody>
          <a:bodyPr anchor="ctr">
            <a:normAutofit/>
          </a:bodyPr>
          <a:lstStyle/>
          <a:p>
            <a:r>
              <a:rPr lang="en-US" sz="2400" dirty="0">
                <a:solidFill>
                  <a:schemeClr val="tx2"/>
                </a:solidFill>
              </a:rPr>
              <a:t>Complete a health checklist</a:t>
            </a:r>
          </a:p>
          <a:p>
            <a:pPr lvl="1"/>
            <a:r>
              <a:rPr lang="en-US" dirty="0">
                <a:solidFill>
                  <a:schemeClr val="tx2"/>
                </a:solidFill>
              </a:rPr>
              <a:t>Visit Dr., vision &amp; hearing Test</a:t>
            </a:r>
          </a:p>
          <a:p>
            <a:r>
              <a:rPr lang="en-US" sz="2400" dirty="0">
                <a:solidFill>
                  <a:schemeClr val="tx2"/>
                </a:solidFill>
              </a:rPr>
              <a:t>Up your physical activity</a:t>
            </a:r>
          </a:p>
          <a:p>
            <a:r>
              <a:rPr lang="en-US" sz="2400" dirty="0">
                <a:solidFill>
                  <a:schemeClr val="tx2"/>
                </a:solidFill>
              </a:rPr>
              <a:t>Healthy diet, nutrition</a:t>
            </a:r>
          </a:p>
          <a:p>
            <a:r>
              <a:rPr lang="en-US" sz="2400" dirty="0">
                <a:solidFill>
                  <a:schemeClr val="tx2"/>
                </a:solidFill>
              </a:rPr>
              <a:t>Mental health</a:t>
            </a:r>
          </a:p>
          <a:p>
            <a:r>
              <a:rPr lang="en-US" sz="2400" dirty="0">
                <a:solidFill>
                  <a:schemeClr val="tx2"/>
                </a:solidFill>
              </a:rPr>
              <a:t>Social Activity</a:t>
            </a:r>
          </a:p>
          <a:p>
            <a:r>
              <a:rPr lang="en-US" sz="2400" dirty="0">
                <a:solidFill>
                  <a:schemeClr val="tx2"/>
                </a:solidFill>
              </a:rPr>
              <a:t>Financial check-in</a:t>
            </a:r>
          </a:p>
        </p:txBody>
      </p:sp>
      <p:pic>
        <p:nvPicPr>
          <p:cNvPr id="11" name="Picture 10" descr="Logo, company name&#10;&#10;Description automatically generated">
            <a:extLst>
              <a:ext uri="{FF2B5EF4-FFF2-40B4-BE49-F238E27FC236}">
                <a16:creationId xmlns:a16="http://schemas.microsoft.com/office/drawing/2014/main" id="{A825BBA7-EEFD-814D-8599-9C78EEA6224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3045" y="4436745"/>
            <a:ext cx="956310" cy="95631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13720410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87BF42CA-AD55-48B4-8949-C4DCA60A6AE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66AE1D3D-3106-4CB2-AA7C-0C1642AC0F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5" y="0"/>
            <a:ext cx="12191695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800"/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0A31B6AF-B711-4CDB-8C2B-16E963DDC4C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8137" y="0"/>
            <a:ext cx="5646974" cy="6483075"/>
            <a:chOff x="-19221" y="0"/>
            <a:chExt cx="5646974" cy="6483075"/>
          </a:xfrm>
        </p:grpSpPr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CA818331-E13C-49C6-B98D-A60AD0E85AE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19220" y="116610"/>
              <a:ext cx="5535001" cy="6250127"/>
            </a:xfrm>
            <a:custGeom>
              <a:avLst/>
              <a:gdLst>
                <a:gd name="connsiteX0" fmla="*/ 2510242 w 5535001"/>
                <a:gd name="connsiteY0" fmla="*/ 174 h 6250127"/>
                <a:gd name="connsiteX1" fmla="*/ 2550551 w 5535001"/>
                <a:gd name="connsiteY1" fmla="*/ 510 h 6250127"/>
                <a:gd name="connsiteX2" fmla="*/ 2629490 w 5535001"/>
                <a:gd name="connsiteY2" fmla="*/ 3757 h 6250127"/>
                <a:gd name="connsiteX3" fmla="*/ 2708317 w 5535001"/>
                <a:gd name="connsiteY3" fmla="*/ 7229 h 6250127"/>
                <a:gd name="connsiteX4" fmla="*/ 2787256 w 5535001"/>
                <a:gd name="connsiteY4" fmla="*/ 14619 h 6250127"/>
                <a:gd name="connsiteX5" fmla="*/ 3408467 w 5535001"/>
                <a:gd name="connsiteY5" fmla="*/ 145064 h 6250127"/>
                <a:gd name="connsiteX6" fmla="*/ 3557723 w 5535001"/>
                <a:gd name="connsiteY6" fmla="*/ 199593 h 6250127"/>
                <a:gd name="connsiteX7" fmla="*/ 3594337 w 5535001"/>
                <a:gd name="connsiteY7" fmla="*/ 214597 h 6250127"/>
                <a:gd name="connsiteX8" fmla="*/ 3630616 w 5535001"/>
                <a:gd name="connsiteY8" fmla="*/ 230385 h 6250127"/>
                <a:gd name="connsiteX9" fmla="*/ 3703172 w 5535001"/>
                <a:gd name="connsiteY9" fmla="*/ 262073 h 6250127"/>
                <a:gd name="connsiteX10" fmla="*/ 3739003 w 5535001"/>
                <a:gd name="connsiteY10" fmla="*/ 278756 h 6250127"/>
                <a:gd name="connsiteX11" fmla="*/ 3756806 w 5535001"/>
                <a:gd name="connsiteY11" fmla="*/ 287266 h 6250127"/>
                <a:gd name="connsiteX12" fmla="*/ 3773714 w 5535001"/>
                <a:gd name="connsiteY12" fmla="*/ 297567 h 6250127"/>
                <a:gd name="connsiteX13" fmla="*/ 3840784 w 5535001"/>
                <a:gd name="connsiteY13" fmla="*/ 339332 h 6250127"/>
                <a:gd name="connsiteX14" fmla="*/ 3873927 w 5535001"/>
                <a:gd name="connsiteY14" fmla="*/ 360495 h 6250127"/>
                <a:gd name="connsiteX15" fmla="*/ 3906062 w 5535001"/>
                <a:gd name="connsiteY15" fmla="*/ 383001 h 6250127"/>
                <a:gd name="connsiteX16" fmla="*/ 3969662 w 5535001"/>
                <a:gd name="connsiteY16" fmla="*/ 428572 h 6250127"/>
                <a:gd name="connsiteX17" fmla="*/ 4423029 w 5535001"/>
                <a:gd name="connsiteY17" fmla="*/ 837600 h 6250127"/>
                <a:gd name="connsiteX18" fmla="*/ 4474647 w 5535001"/>
                <a:gd name="connsiteY18" fmla="*/ 891569 h 6250127"/>
                <a:gd name="connsiteX19" fmla="*/ 4524250 w 5535001"/>
                <a:gd name="connsiteY19" fmla="*/ 946883 h 6250127"/>
                <a:gd name="connsiteX20" fmla="*/ 4573965 w 5535001"/>
                <a:gd name="connsiteY20" fmla="*/ 1001748 h 6250127"/>
                <a:gd name="connsiteX21" fmla="*/ 4622224 w 5535001"/>
                <a:gd name="connsiteY21" fmla="*/ 1057509 h 6250127"/>
                <a:gd name="connsiteX22" fmla="*/ 4717510 w 5535001"/>
                <a:gd name="connsiteY22" fmla="*/ 1169143 h 6250127"/>
                <a:gd name="connsiteX23" fmla="*/ 4764986 w 5535001"/>
                <a:gd name="connsiteY23" fmla="*/ 1224681 h 6250127"/>
                <a:gd name="connsiteX24" fmla="*/ 4813021 w 5535001"/>
                <a:gd name="connsiteY24" fmla="*/ 1279994 h 6250127"/>
                <a:gd name="connsiteX25" fmla="*/ 5001915 w 5535001"/>
                <a:gd name="connsiteY25" fmla="*/ 1506846 h 6250127"/>
                <a:gd name="connsiteX26" fmla="*/ 5170542 w 5535001"/>
                <a:gd name="connsiteY26" fmla="*/ 1751165 h 6250127"/>
                <a:gd name="connsiteX27" fmla="*/ 5428969 w 5535001"/>
                <a:gd name="connsiteY27" fmla="*/ 2293660 h 6250127"/>
                <a:gd name="connsiteX28" fmla="*/ 5534893 w 5535001"/>
                <a:gd name="connsiteY28" fmla="*/ 2899307 h 6250127"/>
                <a:gd name="connsiteX29" fmla="*/ 5508804 w 5535001"/>
                <a:gd name="connsiteY29" fmla="*/ 3211144 h 6250127"/>
                <a:gd name="connsiteX30" fmla="*/ 5426282 w 5535001"/>
                <a:gd name="connsiteY30" fmla="*/ 3513352 h 6250127"/>
                <a:gd name="connsiteX31" fmla="*/ 5248250 w 5535001"/>
                <a:gd name="connsiteY31" fmla="*/ 4030542 h 6250127"/>
                <a:gd name="connsiteX32" fmla="*/ 5208612 w 5535001"/>
                <a:gd name="connsiteY32" fmla="*/ 4161771 h 6250127"/>
                <a:gd name="connsiteX33" fmla="*/ 5170318 w 5535001"/>
                <a:gd name="connsiteY33" fmla="*/ 4294680 h 6250127"/>
                <a:gd name="connsiteX34" fmla="*/ 5132248 w 5535001"/>
                <a:gd name="connsiteY34" fmla="*/ 4430164 h 6250127"/>
                <a:gd name="connsiteX35" fmla="*/ 5112765 w 5535001"/>
                <a:gd name="connsiteY35" fmla="*/ 4498914 h 6250127"/>
                <a:gd name="connsiteX36" fmla="*/ 5091715 w 5535001"/>
                <a:gd name="connsiteY36" fmla="*/ 4569119 h 6250127"/>
                <a:gd name="connsiteX37" fmla="*/ 5068985 w 5535001"/>
                <a:gd name="connsiteY37" fmla="*/ 4640220 h 6250127"/>
                <a:gd name="connsiteX38" fmla="*/ 5043904 w 5535001"/>
                <a:gd name="connsiteY38" fmla="*/ 4712105 h 6250127"/>
                <a:gd name="connsiteX39" fmla="*/ 5015799 w 5535001"/>
                <a:gd name="connsiteY39" fmla="*/ 4784438 h 6250127"/>
                <a:gd name="connsiteX40" fmla="*/ 4982880 w 5535001"/>
                <a:gd name="connsiteY40" fmla="*/ 4856435 h 6250127"/>
                <a:gd name="connsiteX41" fmla="*/ 4817276 w 5535001"/>
                <a:gd name="connsiteY41" fmla="*/ 5125275 h 6250127"/>
                <a:gd name="connsiteX42" fmla="*/ 4618753 w 5535001"/>
                <a:gd name="connsiteY42" fmla="*/ 5355374 h 6250127"/>
                <a:gd name="connsiteX43" fmla="*/ 4566575 w 5535001"/>
                <a:gd name="connsiteY43" fmla="*/ 5408560 h 6250127"/>
                <a:gd name="connsiteX44" fmla="*/ 4513837 w 5535001"/>
                <a:gd name="connsiteY44" fmla="*/ 5461186 h 6250127"/>
                <a:gd name="connsiteX45" fmla="*/ 4459531 w 5535001"/>
                <a:gd name="connsiteY45" fmla="*/ 5512580 h 6250127"/>
                <a:gd name="connsiteX46" fmla="*/ 4404554 w 5535001"/>
                <a:gd name="connsiteY46" fmla="*/ 5563526 h 6250127"/>
                <a:gd name="connsiteX47" fmla="*/ 4348009 w 5535001"/>
                <a:gd name="connsiteY47" fmla="*/ 5613017 h 6250127"/>
                <a:gd name="connsiteX48" fmla="*/ 4290568 w 5535001"/>
                <a:gd name="connsiteY48" fmla="*/ 5661948 h 6250127"/>
                <a:gd name="connsiteX49" fmla="*/ 4276124 w 5535001"/>
                <a:gd name="connsiteY49" fmla="*/ 5674153 h 6250127"/>
                <a:gd name="connsiteX50" fmla="*/ 4261120 w 5535001"/>
                <a:gd name="connsiteY50" fmla="*/ 5685798 h 6250127"/>
                <a:gd name="connsiteX51" fmla="*/ 4231112 w 5535001"/>
                <a:gd name="connsiteY51" fmla="*/ 5708976 h 6250127"/>
                <a:gd name="connsiteX52" fmla="*/ 4170984 w 5535001"/>
                <a:gd name="connsiteY52" fmla="*/ 5755443 h 6250127"/>
                <a:gd name="connsiteX53" fmla="*/ 4046025 w 5535001"/>
                <a:gd name="connsiteY53" fmla="*/ 5843228 h 6250127"/>
                <a:gd name="connsiteX54" fmla="*/ 3915356 w 5535001"/>
                <a:gd name="connsiteY54" fmla="*/ 5923735 h 6250127"/>
                <a:gd name="connsiteX55" fmla="*/ 3346323 w 5535001"/>
                <a:gd name="connsiteY55" fmla="*/ 6158872 h 6250127"/>
                <a:gd name="connsiteX56" fmla="*/ 2743476 w 5535001"/>
                <a:gd name="connsiteY56" fmla="*/ 6247328 h 6250127"/>
                <a:gd name="connsiteX57" fmla="*/ 2668120 w 5535001"/>
                <a:gd name="connsiteY57" fmla="*/ 6249344 h 6250127"/>
                <a:gd name="connsiteX58" fmla="*/ 2630498 w 5535001"/>
                <a:gd name="connsiteY58" fmla="*/ 6250127 h 6250127"/>
                <a:gd name="connsiteX59" fmla="*/ 2592988 w 5535001"/>
                <a:gd name="connsiteY59" fmla="*/ 6249568 h 6250127"/>
                <a:gd name="connsiteX60" fmla="*/ 2518080 w 5535001"/>
                <a:gd name="connsiteY60" fmla="*/ 6247777 h 6250127"/>
                <a:gd name="connsiteX61" fmla="*/ 2442948 w 5535001"/>
                <a:gd name="connsiteY61" fmla="*/ 6244529 h 6250127"/>
                <a:gd name="connsiteX62" fmla="*/ 2291676 w 5535001"/>
                <a:gd name="connsiteY62" fmla="*/ 6232213 h 6250127"/>
                <a:gd name="connsiteX63" fmla="*/ 2141412 w 5535001"/>
                <a:gd name="connsiteY63" fmla="*/ 6212394 h 6250127"/>
                <a:gd name="connsiteX64" fmla="*/ 1992715 w 5535001"/>
                <a:gd name="connsiteY64" fmla="*/ 6184961 h 6250127"/>
                <a:gd name="connsiteX65" fmla="*/ 1845811 w 5535001"/>
                <a:gd name="connsiteY65" fmla="*/ 6151034 h 6250127"/>
                <a:gd name="connsiteX66" fmla="*/ 1701033 w 5535001"/>
                <a:gd name="connsiteY66" fmla="*/ 6110724 h 6250127"/>
                <a:gd name="connsiteX67" fmla="*/ 1629484 w 5535001"/>
                <a:gd name="connsiteY67" fmla="*/ 6088219 h 6250127"/>
                <a:gd name="connsiteX68" fmla="*/ 1558383 w 5535001"/>
                <a:gd name="connsiteY68" fmla="*/ 6064929 h 6250127"/>
                <a:gd name="connsiteX69" fmla="*/ 1011968 w 5535001"/>
                <a:gd name="connsiteY69" fmla="*/ 5828896 h 6250127"/>
                <a:gd name="connsiteX70" fmla="*/ 511237 w 5535001"/>
                <a:gd name="connsiteY70" fmla="*/ 5512356 h 6250127"/>
                <a:gd name="connsiteX71" fmla="*/ 395572 w 5535001"/>
                <a:gd name="connsiteY71" fmla="*/ 5419757 h 6250127"/>
                <a:gd name="connsiteX72" fmla="*/ 284722 w 5535001"/>
                <a:gd name="connsiteY72" fmla="*/ 5321559 h 6250127"/>
                <a:gd name="connsiteX73" fmla="*/ 257513 w 5535001"/>
                <a:gd name="connsiteY73" fmla="*/ 5296477 h 6250127"/>
                <a:gd name="connsiteX74" fmla="*/ 243853 w 5535001"/>
                <a:gd name="connsiteY74" fmla="*/ 5283937 h 6250127"/>
                <a:gd name="connsiteX75" fmla="*/ 230752 w 5535001"/>
                <a:gd name="connsiteY75" fmla="*/ 5270836 h 6250127"/>
                <a:gd name="connsiteX76" fmla="*/ 178574 w 5535001"/>
                <a:gd name="connsiteY76" fmla="*/ 5218322 h 6250127"/>
                <a:gd name="connsiteX77" fmla="*/ 126508 w 5535001"/>
                <a:gd name="connsiteY77" fmla="*/ 5165584 h 6250127"/>
                <a:gd name="connsiteX78" fmla="*/ 76345 w 5535001"/>
                <a:gd name="connsiteY78" fmla="*/ 5111167 h 6250127"/>
                <a:gd name="connsiteX79" fmla="*/ 26407 w 5535001"/>
                <a:gd name="connsiteY79" fmla="*/ 5056413 h 6250127"/>
                <a:gd name="connsiteX80" fmla="*/ 0 w 5535001"/>
                <a:gd name="connsiteY80" fmla="*/ 5024776 h 6250127"/>
                <a:gd name="connsiteX81" fmla="*/ 0 w 5535001"/>
                <a:gd name="connsiteY81" fmla="*/ 4492798 h 6250127"/>
                <a:gd name="connsiteX82" fmla="*/ 28534 w 5535001"/>
                <a:gd name="connsiteY82" fmla="*/ 4537879 h 6250127"/>
                <a:gd name="connsiteX83" fmla="*/ 66604 w 5535001"/>
                <a:gd name="connsiteY83" fmla="*/ 4592745 h 6250127"/>
                <a:gd name="connsiteX84" fmla="*/ 104114 w 5535001"/>
                <a:gd name="connsiteY84" fmla="*/ 4647834 h 6250127"/>
                <a:gd name="connsiteX85" fmla="*/ 143751 w 5535001"/>
                <a:gd name="connsiteY85" fmla="*/ 4701580 h 6250127"/>
                <a:gd name="connsiteX86" fmla="*/ 182717 w 5535001"/>
                <a:gd name="connsiteY86" fmla="*/ 4755773 h 6250127"/>
                <a:gd name="connsiteX87" fmla="*/ 223810 w 5535001"/>
                <a:gd name="connsiteY87" fmla="*/ 4808399 h 6250127"/>
                <a:gd name="connsiteX88" fmla="*/ 264679 w 5535001"/>
                <a:gd name="connsiteY88" fmla="*/ 4861249 h 6250127"/>
                <a:gd name="connsiteX89" fmla="*/ 307788 w 5535001"/>
                <a:gd name="connsiteY89" fmla="*/ 4912420 h 6250127"/>
                <a:gd name="connsiteX90" fmla="*/ 351232 w 5535001"/>
                <a:gd name="connsiteY90" fmla="*/ 4963254 h 6250127"/>
                <a:gd name="connsiteX91" fmla="*/ 397028 w 5535001"/>
                <a:gd name="connsiteY91" fmla="*/ 5012185 h 6250127"/>
                <a:gd name="connsiteX92" fmla="*/ 443496 w 5535001"/>
                <a:gd name="connsiteY92" fmla="*/ 5060444 h 6250127"/>
                <a:gd name="connsiteX93" fmla="*/ 455140 w 5535001"/>
                <a:gd name="connsiteY93" fmla="*/ 5072537 h 6250127"/>
                <a:gd name="connsiteX94" fmla="*/ 467345 w 5535001"/>
                <a:gd name="connsiteY94" fmla="*/ 5083958 h 6250127"/>
                <a:gd name="connsiteX95" fmla="*/ 491755 w 5535001"/>
                <a:gd name="connsiteY95" fmla="*/ 5106912 h 6250127"/>
                <a:gd name="connsiteX96" fmla="*/ 540686 w 5535001"/>
                <a:gd name="connsiteY96" fmla="*/ 5152819 h 6250127"/>
                <a:gd name="connsiteX97" fmla="*/ 552890 w 5535001"/>
                <a:gd name="connsiteY97" fmla="*/ 5164353 h 6250127"/>
                <a:gd name="connsiteX98" fmla="*/ 565655 w 5535001"/>
                <a:gd name="connsiteY98" fmla="*/ 5175214 h 6250127"/>
                <a:gd name="connsiteX99" fmla="*/ 591072 w 5535001"/>
                <a:gd name="connsiteY99" fmla="*/ 5197048 h 6250127"/>
                <a:gd name="connsiteX100" fmla="*/ 694197 w 5535001"/>
                <a:gd name="connsiteY100" fmla="*/ 5283041 h 6250127"/>
                <a:gd name="connsiteX101" fmla="*/ 1146221 w 5535001"/>
                <a:gd name="connsiteY101" fmla="*/ 5573716 h 6250127"/>
                <a:gd name="connsiteX102" fmla="*/ 1650982 w 5535001"/>
                <a:gd name="connsiteY102" fmla="*/ 5758130 h 6250127"/>
                <a:gd name="connsiteX103" fmla="*/ 1716485 w 5535001"/>
                <a:gd name="connsiteY103" fmla="*/ 5772798 h 6250127"/>
                <a:gd name="connsiteX104" fmla="*/ 1782211 w 5535001"/>
                <a:gd name="connsiteY104" fmla="*/ 5786235 h 6250127"/>
                <a:gd name="connsiteX105" fmla="*/ 1848386 w 5535001"/>
                <a:gd name="connsiteY105" fmla="*/ 5796984 h 6250127"/>
                <a:gd name="connsiteX106" fmla="*/ 1881417 w 5535001"/>
                <a:gd name="connsiteY106" fmla="*/ 5802359 h 6250127"/>
                <a:gd name="connsiteX107" fmla="*/ 1914560 w 5535001"/>
                <a:gd name="connsiteY107" fmla="*/ 5807061 h 6250127"/>
                <a:gd name="connsiteX108" fmla="*/ 2047469 w 5535001"/>
                <a:gd name="connsiteY108" fmla="*/ 5821282 h 6250127"/>
                <a:gd name="connsiteX109" fmla="*/ 2180601 w 5535001"/>
                <a:gd name="connsiteY109" fmla="*/ 5828896 h 6250127"/>
                <a:gd name="connsiteX110" fmla="*/ 2313622 w 5535001"/>
                <a:gd name="connsiteY110" fmla="*/ 5830463 h 6250127"/>
                <a:gd name="connsiteX111" fmla="*/ 2380021 w 5535001"/>
                <a:gd name="connsiteY111" fmla="*/ 5828448 h 6250127"/>
                <a:gd name="connsiteX112" fmla="*/ 2446195 w 5535001"/>
                <a:gd name="connsiteY112" fmla="*/ 5826433 h 6250127"/>
                <a:gd name="connsiteX113" fmla="*/ 2513041 w 5535001"/>
                <a:gd name="connsiteY113" fmla="*/ 5822737 h 6250127"/>
                <a:gd name="connsiteX114" fmla="*/ 2580111 w 5535001"/>
                <a:gd name="connsiteY114" fmla="*/ 5818258 h 6250127"/>
                <a:gd name="connsiteX115" fmla="*/ 2613590 w 5535001"/>
                <a:gd name="connsiteY115" fmla="*/ 5816355 h 6250127"/>
                <a:gd name="connsiteX116" fmla="*/ 2646845 w 5535001"/>
                <a:gd name="connsiteY116" fmla="*/ 5813108 h 6250127"/>
                <a:gd name="connsiteX117" fmla="*/ 2713244 w 5535001"/>
                <a:gd name="connsiteY117" fmla="*/ 5806838 h 6250127"/>
                <a:gd name="connsiteX118" fmla="*/ 3230882 w 5535001"/>
                <a:gd name="connsiteY118" fmla="*/ 5721292 h 6250127"/>
                <a:gd name="connsiteX119" fmla="*/ 3720416 w 5535001"/>
                <a:gd name="connsiteY119" fmla="*/ 5556472 h 6250127"/>
                <a:gd name="connsiteX120" fmla="*/ 3837425 w 5535001"/>
                <a:gd name="connsiteY120" fmla="*/ 5499927 h 6250127"/>
                <a:gd name="connsiteX121" fmla="*/ 3951634 w 5535001"/>
                <a:gd name="connsiteY121" fmla="*/ 5436552 h 6250127"/>
                <a:gd name="connsiteX122" fmla="*/ 4007284 w 5535001"/>
                <a:gd name="connsiteY122" fmla="*/ 5401841 h 6250127"/>
                <a:gd name="connsiteX123" fmla="*/ 4035164 w 5535001"/>
                <a:gd name="connsiteY123" fmla="*/ 5384374 h 6250127"/>
                <a:gd name="connsiteX124" fmla="*/ 4049049 w 5535001"/>
                <a:gd name="connsiteY124" fmla="*/ 5375640 h 6250127"/>
                <a:gd name="connsiteX125" fmla="*/ 4062485 w 5535001"/>
                <a:gd name="connsiteY125" fmla="*/ 5366123 h 6250127"/>
                <a:gd name="connsiteX126" fmla="*/ 4116567 w 5535001"/>
                <a:gd name="connsiteY126" fmla="*/ 5328277 h 6250127"/>
                <a:gd name="connsiteX127" fmla="*/ 4169976 w 5535001"/>
                <a:gd name="connsiteY127" fmla="*/ 5289199 h 6250127"/>
                <a:gd name="connsiteX128" fmla="*/ 4222042 w 5535001"/>
                <a:gd name="connsiteY128" fmla="*/ 5247994 h 6250127"/>
                <a:gd name="connsiteX129" fmla="*/ 4273213 w 5535001"/>
                <a:gd name="connsiteY129" fmla="*/ 5205558 h 6250127"/>
                <a:gd name="connsiteX130" fmla="*/ 4323151 w 5535001"/>
                <a:gd name="connsiteY130" fmla="*/ 5161329 h 6250127"/>
                <a:gd name="connsiteX131" fmla="*/ 4371971 w 5535001"/>
                <a:gd name="connsiteY131" fmla="*/ 5116093 h 6250127"/>
                <a:gd name="connsiteX132" fmla="*/ 4546868 w 5535001"/>
                <a:gd name="connsiteY132" fmla="*/ 4924400 h 6250127"/>
                <a:gd name="connsiteX133" fmla="*/ 4675634 w 5535001"/>
                <a:gd name="connsiteY133" fmla="*/ 4715352 h 6250127"/>
                <a:gd name="connsiteX134" fmla="*/ 4700155 w 5535001"/>
                <a:gd name="connsiteY134" fmla="*/ 4659255 h 6250127"/>
                <a:gd name="connsiteX135" fmla="*/ 4721206 w 5535001"/>
                <a:gd name="connsiteY135" fmla="*/ 4600135 h 6250127"/>
                <a:gd name="connsiteX136" fmla="*/ 4740465 w 5535001"/>
                <a:gd name="connsiteY136" fmla="*/ 4538887 h 6250127"/>
                <a:gd name="connsiteX137" fmla="*/ 4758492 w 5535001"/>
                <a:gd name="connsiteY137" fmla="*/ 4475848 h 6250127"/>
                <a:gd name="connsiteX138" fmla="*/ 4891288 w 5535001"/>
                <a:gd name="connsiteY138" fmla="*/ 3930329 h 6250127"/>
                <a:gd name="connsiteX139" fmla="*/ 5066298 w 5535001"/>
                <a:gd name="connsiteY139" fmla="*/ 3382235 h 6250127"/>
                <a:gd name="connsiteX140" fmla="*/ 5156994 w 5535001"/>
                <a:gd name="connsiteY140" fmla="*/ 2898635 h 6250127"/>
                <a:gd name="connsiteX141" fmla="*/ 5083317 w 5535001"/>
                <a:gd name="connsiteY141" fmla="*/ 2402047 h 6250127"/>
                <a:gd name="connsiteX142" fmla="*/ 4871022 w 5535001"/>
                <a:gd name="connsiteY142" fmla="*/ 1926958 h 6250127"/>
                <a:gd name="connsiteX143" fmla="*/ 4727028 w 5535001"/>
                <a:gd name="connsiteY143" fmla="*/ 1703577 h 6250127"/>
                <a:gd name="connsiteX144" fmla="*/ 4563776 w 5535001"/>
                <a:gd name="connsiteY144" fmla="*/ 1490834 h 6250127"/>
                <a:gd name="connsiteX145" fmla="*/ 4370291 w 5535001"/>
                <a:gd name="connsiteY145" fmla="*/ 1300596 h 6250127"/>
                <a:gd name="connsiteX146" fmla="*/ 4266046 w 5535001"/>
                <a:gd name="connsiteY146" fmla="*/ 1214491 h 6250127"/>
                <a:gd name="connsiteX147" fmla="*/ 4212973 w 5535001"/>
                <a:gd name="connsiteY147" fmla="*/ 1173062 h 6250127"/>
                <a:gd name="connsiteX148" fmla="*/ 4157995 w 5535001"/>
                <a:gd name="connsiteY148" fmla="*/ 1134545 h 6250127"/>
                <a:gd name="connsiteX149" fmla="*/ 3697126 w 5535001"/>
                <a:gd name="connsiteY149" fmla="*/ 881044 h 6250127"/>
                <a:gd name="connsiteX150" fmla="*/ 3637670 w 5535001"/>
                <a:gd name="connsiteY150" fmla="*/ 856747 h 6250127"/>
                <a:gd name="connsiteX151" fmla="*/ 3608222 w 5535001"/>
                <a:gd name="connsiteY151" fmla="*/ 844318 h 6250127"/>
                <a:gd name="connsiteX152" fmla="*/ 3578214 w 5535001"/>
                <a:gd name="connsiteY152" fmla="*/ 833457 h 6250127"/>
                <a:gd name="connsiteX153" fmla="*/ 3518309 w 5535001"/>
                <a:gd name="connsiteY153" fmla="*/ 812294 h 6250127"/>
                <a:gd name="connsiteX154" fmla="*/ 3503417 w 5535001"/>
                <a:gd name="connsiteY154" fmla="*/ 806920 h 6250127"/>
                <a:gd name="connsiteX155" fmla="*/ 3489533 w 5535001"/>
                <a:gd name="connsiteY155" fmla="*/ 799642 h 6250127"/>
                <a:gd name="connsiteX156" fmla="*/ 3460869 w 5535001"/>
                <a:gd name="connsiteY156" fmla="*/ 787101 h 6250127"/>
                <a:gd name="connsiteX157" fmla="*/ 3402980 w 5535001"/>
                <a:gd name="connsiteY157" fmla="*/ 763475 h 6250127"/>
                <a:gd name="connsiteX158" fmla="*/ 3374092 w 5535001"/>
                <a:gd name="connsiteY158" fmla="*/ 751606 h 6250127"/>
                <a:gd name="connsiteX159" fmla="*/ 3344980 w 5535001"/>
                <a:gd name="connsiteY159" fmla="*/ 740409 h 6250127"/>
                <a:gd name="connsiteX160" fmla="*/ 3226627 w 5535001"/>
                <a:gd name="connsiteY160" fmla="*/ 700772 h 6250127"/>
                <a:gd name="connsiteX161" fmla="*/ 2735750 w 5535001"/>
                <a:gd name="connsiteY161" fmla="*/ 614667 h 6250127"/>
                <a:gd name="connsiteX162" fmla="*/ 2673158 w 5535001"/>
                <a:gd name="connsiteY162" fmla="*/ 610412 h 6250127"/>
                <a:gd name="connsiteX163" fmla="*/ 2610119 w 5535001"/>
                <a:gd name="connsiteY163" fmla="*/ 609628 h 6250127"/>
                <a:gd name="connsiteX164" fmla="*/ 2547080 w 5535001"/>
                <a:gd name="connsiteY164" fmla="*/ 608620 h 6250127"/>
                <a:gd name="connsiteX165" fmla="*/ 2516400 w 5535001"/>
                <a:gd name="connsiteY165" fmla="*/ 608844 h 6250127"/>
                <a:gd name="connsiteX166" fmla="*/ 2486280 w 5535001"/>
                <a:gd name="connsiteY166" fmla="*/ 609740 h 6250127"/>
                <a:gd name="connsiteX167" fmla="*/ 2426376 w 5535001"/>
                <a:gd name="connsiteY167" fmla="*/ 613099 h 6250127"/>
                <a:gd name="connsiteX168" fmla="*/ 2366920 w 5535001"/>
                <a:gd name="connsiteY168" fmla="*/ 618474 h 6250127"/>
                <a:gd name="connsiteX169" fmla="*/ 2337248 w 5535001"/>
                <a:gd name="connsiteY169" fmla="*/ 621497 h 6250127"/>
                <a:gd name="connsiteX170" fmla="*/ 2307800 w 5535001"/>
                <a:gd name="connsiteY170" fmla="*/ 625528 h 6250127"/>
                <a:gd name="connsiteX171" fmla="*/ 2278351 w 5535001"/>
                <a:gd name="connsiteY171" fmla="*/ 629559 h 6250127"/>
                <a:gd name="connsiteX172" fmla="*/ 2249127 w 5535001"/>
                <a:gd name="connsiteY172" fmla="*/ 634710 h 6250127"/>
                <a:gd name="connsiteX173" fmla="*/ 1796096 w 5535001"/>
                <a:gd name="connsiteY173" fmla="*/ 781726 h 6250127"/>
                <a:gd name="connsiteX174" fmla="*/ 1370833 w 5535001"/>
                <a:gd name="connsiteY174" fmla="*/ 1048663 h 6250127"/>
                <a:gd name="connsiteX175" fmla="*/ 959790 w 5535001"/>
                <a:gd name="connsiteY175" fmla="*/ 1390844 h 6250127"/>
                <a:gd name="connsiteX176" fmla="*/ 749062 w 5535001"/>
                <a:gd name="connsiteY176" fmla="*/ 1577611 h 6250127"/>
                <a:gd name="connsiteX177" fmla="*/ 524786 w 5535001"/>
                <a:gd name="connsiteY177" fmla="*/ 1763145 h 6250127"/>
                <a:gd name="connsiteX178" fmla="*/ 84071 w 5535001"/>
                <a:gd name="connsiteY178" fmla="*/ 2098496 h 6250127"/>
                <a:gd name="connsiteX179" fmla="*/ 0 w 5535001"/>
                <a:gd name="connsiteY179" fmla="*/ 2168094 h 6250127"/>
                <a:gd name="connsiteX180" fmla="*/ 0 w 5535001"/>
                <a:gd name="connsiteY180" fmla="*/ 1576676 h 6250127"/>
                <a:gd name="connsiteX181" fmla="*/ 174655 w 5535001"/>
                <a:gd name="connsiteY181" fmla="*/ 1387597 h 6250127"/>
                <a:gd name="connsiteX182" fmla="*/ 363661 w 5535001"/>
                <a:gd name="connsiteY182" fmla="*/ 1188626 h 6250127"/>
                <a:gd name="connsiteX183" fmla="*/ 458052 w 5535001"/>
                <a:gd name="connsiteY183" fmla="*/ 1086397 h 6250127"/>
                <a:gd name="connsiteX184" fmla="*/ 557257 w 5535001"/>
                <a:gd name="connsiteY184" fmla="*/ 981593 h 6250127"/>
                <a:gd name="connsiteX185" fmla="*/ 994165 w 5535001"/>
                <a:gd name="connsiteY185" fmla="*/ 578389 h 6250127"/>
                <a:gd name="connsiteX186" fmla="*/ 1520873 w 5535001"/>
                <a:gd name="connsiteY186" fmla="*/ 237215 h 6250127"/>
                <a:gd name="connsiteX187" fmla="*/ 2141748 w 5535001"/>
                <a:gd name="connsiteY187" fmla="*/ 31190 h 6250127"/>
                <a:gd name="connsiteX188" fmla="*/ 2182505 w 5535001"/>
                <a:gd name="connsiteY188" fmla="*/ 24360 h 6250127"/>
                <a:gd name="connsiteX189" fmla="*/ 2223374 w 5535001"/>
                <a:gd name="connsiteY189" fmla="*/ 18873 h 6250127"/>
                <a:gd name="connsiteX190" fmla="*/ 2264355 w 5535001"/>
                <a:gd name="connsiteY190" fmla="*/ 13611 h 6250127"/>
                <a:gd name="connsiteX191" fmla="*/ 2305336 w 5535001"/>
                <a:gd name="connsiteY191" fmla="*/ 9580 h 6250127"/>
                <a:gd name="connsiteX192" fmla="*/ 2387410 w 5535001"/>
                <a:gd name="connsiteY192" fmla="*/ 3645 h 6250127"/>
                <a:gd name="connsiteX193" fmla="*/ 2469373 w 5535001"/>
                <a:gd name="connsiteY193" fmla="*/ 622 h 62501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</a:cxnLst>
              <a:rect l="l" t="t" r="r" b="b"/>
              <a:pathLst>
                <a:path w="5535001" h="6250127">
                  <a:moveTo>
                    <a:pt x="2510242" y="174"/>
                  </a:moveTo>
                  <a:cubicBezTo>
                    <a:pt x="2523902" y="-50"/>
                    <a:pt x="2537562" y="-162"/>
                    <a:pt x="2550551" y="510"/>
                  </a:cubicBezTo>
                  <a:lnTo>
                    <a:pt x="2629490" y="3757"/>
                  </a:lnTo>
                  <a:lnTo>
                    <a:pt x="2708317" y="7229"/>
                  </a:lnTo>
                  <a:cubicBezTo>
                    <a:pt x="2734630" y="8572"/>
                    <a:pt x="2760943" y="12155"/>
                    <a:pt x="2787256" y="14619"/>
                  </a:cubicBezTo>
                  <a:cubicBezTo>
                    <a:pt x="2997536" y="34885"/>
                    <a:pt x="3207144" y="77994"/>
                    <a:pt x="3408467" y="145064"/>
                  </a:cubicBezTo>
                  <a:lnTo>
                    <a:pt x="3557723" y="199593"/>
                  </a:lnTo>
                  <a:cubicBezTo>
                    <a:pt x="3570264" y="203848"/>
                    <a:pt x="3582245" y="209447"/>
                    <a:pt x="3594337" y="214597"/>
                  </a:cubicBezTo>
                  <a:lnTo>
                    <a:pt x="3630616" y="230385"/>
                  </a:lnTo>
                  <a:lnTo>
                    <a:pt x="3703172" y="262073"/>
                  </a:lnTo>
                  <a:cubicBezTo>
                    <a:pt x="3715265" y="267335"/>
                    <a:pt x="3727358" y="272598"/>
                    <a:pt x="3739003" y="278756"/>
                  </a:cubicBezTo>
                  <a:cubicBezTo>
                    <a:pt x="3744937" y="281667"/>
                    <a:pt x="3750984" y="284131"/>
                    <a:pt x="3756806" y="287266"/>
                  </a:cubicBezTo>
                  <a:cubicBezTo>
                    <a:pt x="3762517" y="290513"/>
                    <a:pt x="3768115" y="294208"/>
                    <a:pt x="3773714" y="297567"/>
                  </a:cubicBezTo>
                  <a:lnTo>
                    <a:pt x="3840784" y="339332"/>
                  </a:lnTo>
                  <a:cubicBezTo>
                    <a:pt x="3851869" y="346386"/>
                    <a:pt x="3863290" y="352881"/>
                    <a:pt x="3873927" y="360495"/>
                  </a:cubicBezTo>
                  <a:lnTo>
                    <a:pt x="3906062" y="383001"/>
                  </a:lnTo>
                  <a:lnTo>
                    <a:pt x="3969662" y="428572"/>
                  </a:lnTo>
                  <a:cubicBezTo>
                    <a:pt x="4137281" y="552188"/>
                    <a:pt x="4285417" y="693270"/>
                    <a:pt x="4423029" y="837600"/>
                  </a:cubicBezTo>
                  <a:cubicBezTo>
                    <a:pt x="4440160" y="855739"/>
                    <a:pt x="4457404" y="873766"/>
                    <a:pt x="4474647" y="891569"/>
                  </a:cubicBezTo>
                  <a:lnTo>
                    <a:pt x="4524250" y="946883"/>
                  </a:lnTo>
                  <a:lnTo>
                    <a:pt x="4573965" y="1001748"/>
                  </a:lnTo>
                  <a:cubicBezTo>
                    <a:pt x="4590760" y="1019887"/>
                    <a:pt x="4605988" y="1039146"/>
                    <a:pt x="4622224" y="1057509"/>
                  </a:cubicBezTo>
                  <a:cubicBezTo>
                    <a:pt x="4653911" y="1094907"/>
                    <a:pt x="4686831" y="1131409"/>
                    <a:pt x="4717510" y="1169143"/>
                  </a:cubicBezTo>
                  <a:cubicBezTo>
                    <a:pt x="4733186" y="1187730"/>
                    <a:pt x="4748862" y="1206430"/>
                    <a:pt x="4764986" y="1224681"/>
                  </a:cubicBezTo>
                  <a:cubicBezTo>
                    <a:pt x="4780886" y="1243044"/>
                    <a:pt x="4797233" y="1261071"/>
                    <a:pt x="4813021" y="1279994"/>
                  </a:cubicBezTo>
                  <a:cubicBezTo>
                    <a:pt x="4877292" y="1354230"/>
                    <a:pt x="4941339" y="1428914"/>
                    <a:pt x="5001915" y="1506846"/>
                  </a:cubicBezTo>
                  <a:cubicBezTo>
                    <a:pt x="5062603" y="1584665"/>
                    <a:pt x="5118252" y="1666739"/>
                    <a:pt x="5170542" y="1751165"/>
                  </a:cubicBezTo>
                  <a:cubicBezTo>
                    <a:pt x="5274898" y="1920240"/>
                    <a:pt x="5363579" y="2101295"/>
                    <a:pt x="5428969" y="2293660"/>
                  </a:cubicBezTo>
                  <a:cubicBezTo>
                    <a:pt x="5494136" y="2485801"/>
                    <a:pt x="5533102" y="2690819"/>
                    <a:pt x="5534893" y="2899307"/>
                  </a:cubicBezTo>
                  <a:cubicBezTo>
                    <a:pt x="5536124" y="3003439"/>
                    <a:pt x="5526831" y="3108132"/>
                    <a:pt x="5508804" y="3211144"/>
                  </a:cubicBezTo>
                  <a:cubicBezTo>
                    <a:pt x="5490441" y="3314157"/>
                    <a:pt x="5462336" y="3415490"/>
                    <a:pt x="5426282" y="3513352"/>
                  </a:cubicBezTo>
                  <a:cubicBezTo>
                    <a:pt x="5363355" y="3684890"/>
                    <a:pt x="5302219" y="3856428"/>
                    <a:pt x="5248250" y="4030542"/>
                  </a:cubicBezTo>
                  <a:lnTo>
                    <a:pt x="5208612" y="4161771"/>
                  </a:lnTo>
                  <a:lnTo>
                    <a:pt x="5170318" y="4294680"/>
                  </a:lnTo>
                  <a:lnTo>
                    <a:pt x="5132248" y="4430164"/>
                  </a:lnTo>
                  <a:lnTo>
                    <a:pt x="5112765" y="4498914"/>
                  </a:lnTo>
                  <a:lnTo>
                    <a:pt x="5091715" y="4569119"/>
                  </a:lnTo>
                  <a:cubicBezTo>
                    <a:pt x="5085221" y="4592297"/>
                    <a:pt x="5076823" y="4616482"/>
                    <a:pt x="5068985" y="4640220"/>
                  </a:cubicBezTo>
                  <a:cubicBezTo>
                    <a:pt x="5060699" y="4664182"/>
                    <a:pt x="5053981" y="4687807"/>
                    <a:pt x="5043904" y="4712105"/>
                  </a:cubicBezTo>
                  <a:lnTo>
                    <a:pt x="5015799" y="4784438"/>
                  </a:lnTo>
                  <a:cubicBezTo>
                    <a:pt x="5005274" y="4808511"/>
                    <a:pt x="4993965" y="4832473"/>
                    <a:pt x="4982880" y="4856435"/>
                  </a:cubicBezTo>
                  <a:cubicBezTo>
                    <a:pt x="4936524" y="4951273"/>
                    <a:pt x="4881099" y="5044096"/>
                    <a:pt x="4817276" y="5125275"/>
                  </a:cubicBezTo>
                  <a:cubicBezTo>
                    <a:pt x="4755244" y="5208805"/>
                    <a:pt x="4686943" y="5282817"/>
                    <a:pt x="4618753" y="5355374"/>
                  </a:cubicBezTo>
                  <a:cubicBezTo>
                    <a:pt x="4602069" y="5374073"/>
                    <a:pt x="4584154" y="5391092"/>
                    <a:pt x="4566575" y="5408560"/>
                  </a:cubicBezTo>
                  <a:lnTo>
                    <a:pt x="4513837" y="5461186"/>
                  </a:lnTo>
                  <a:cubicBezTo>
                    <a:pt x="4496593" y="5479101"/>
                    <a:pt x="4477894" y="5495560"/>
                    <a:pt x="4459531" y="5512580"/>
                  </a:cubicBezTo>
                  <a:lnTo>
                    <a:pt x="4404554" y="5563526"/>
                  </a:lnTo>
                  <a:cubicBezTo>
                    <a:pt x="4386527" y="5580770"/>
                    <a:pt x="4366932" y="5596670"/>
                    <a:pt x="4348009" y="5613017"/>
                  </a:cubicBezTo>
                  <a:lnTo>
                    <a:pt x="4290568" y="5661948"/>
                  </a:lnTo>
                  <a:lnTo>
                    <a:pt x="4276124" y="5674153"/>
                  </a:lnTo>
                  <a:lnTo>
                    <a:pt x="4261120" y="5685798"/>
                  </a:lnTo>
                  <a:lnTo>
                    <a:pt x="4231112" y="5708976"/>
                  </a:lnTo>
                  <a:lnTo>
                    <a:pt x="4170984" y="5755443"/>
                  </a:lnTo>
                  <a:cubicBezTo>
                    <a:pt x="4130227" y="5785563"/>
                    <a:pt x="4087790" y="5813892"/>
                    <a:pt x="4046025" y="5843228"/>
                  </a:cubicBezTo>
                  <a:cubicBezTo>
                    <a:pt x="4002917" y="5870437"/>
                    <a:pt x="3959248" y="5897309"/>
                    <a:pt x="3915356" y="5923735"/>
                  </a:cubicBezTo>
                  <a:cubicBezTo>
                    <a:pt x="3737659" y="6026299"/>
                    <a:pt x="3544847" y="6106022"/>
                    <a:pt x="3346323" y="6158872"/>
                  </a:cubicBezTo>
                  <a:cubicBezTo>
                    <a:pt x="3147800" y="6211946"/>
                    <a:pt x="2944462" y="6239714"/>
                    <a:pt x="2743476" y="6247328"/>
                  </a:cubicBezTo>
                  <a:lnTo>
                    <a:pt x="2668120" y="6249344"/>
                  </a:lnTo>
                  <a:lnTo>
                    <a:pt x="2630498" y="6250127"/>
                  </a:lnTo>
                  <a:lnTo>
                    <a:pt x="2592988" y="6249568"/>
                  </a:lnTo>
                  <a:lnTo>
                    <a:pt x="2518080" y="6247777"/>
                  </a:lnTo>
                  <a:cubicBezTo>
                    <a:pt x="2493110" y="6247105"/>
                    <a:pt x="2468365" y="6246881"/>
                    <a:pt x="2442948" y="6244529"/>
                  </a:cubicBezTo>
                  <a:cubicBezTo>
                    <a:pt x="2392337" y="6240722"/>
                    <a:pt x="2341950" y="6237699"/>
                    <a:pt x="2291676" y="6232213"/>
                  </a:cubicBezTo>
                  <a:lnTo>
                    <a:pt x="2141412" y="6212394"/>
                  </a:lnTo>
                  <a:lnTo>
                    <a:pt x="1992715" y="6184961"/>
                  </a:lnTo>
                  <a:cubicBezTo>
                    <a:pt x="1943561" y="6173988"/>
                    <a:pt x="1894630" y="6162231"/>
                    <a:pt x="1845811" y="6151034"/>
                  </a:cubicBezTo>
                  <a:cubicBezTo>
                    <a:pt x="1797215" y="6138829"/>
                    <a:pt x="1749180" y="6123938"/>
                    <a:pt x="1701033" y="6110724"/>
                  </a:cubicBezTo>
                  <a:cubicBezTo>
                    <a:pt x="1676847" y="6104566"/>
                    <a:pt x="1653334" y="6095833"/>
                    <a:pt x="1629484" y="6088219"/>
                  </a:cubicBezTo>
                  <a:lnTo>
                    <a:pt x="1558383" y="6064929"/>
                  </a:lnTo>
                  <a:cubicBezTo>
                    <a:pt x="1369713" y="6000210"/>
                    <a:pt x="1186978" y="5921271"/>
                    <a:pt x="1011968" y="5828896"/>
                  </a:cubicBezTo>
                  <a:cubicBezTo>
                    <a:pt x="837071" y="5736408"/>
                    <a:pt x="668556" y="5631940"/>
                    <a:pt x="511237" y="5512356"/>
                  </a:cubicBezTo>
                  <a:cubicBezTo>
                    <a:pt x="471152" y="5483468"/>
                    <a:pt x="433642" y="5451220"/>
                    <a:pt x="395572" y="5419757"/>
                  </a:cubicBezTo>
                  <a:cubicBezTo>
                    <a:pt x="356831" y="5388965"/>
                    <a:pt x="321112" y="5354926"/>
                    <a:pt x="284722" y="5321559"/>
                  </a:cubicBezTo>
                  <a:lnTo>
                    <a:pt x="257513" y="5296477"/>
                  </a:lnTo>
                  <a:lnTo>
                    <a:pt x="243853" y="5283937"/>
                  </a:lnTo>
                  <a:lnTo>
                    <a:pt x="230752" y="5270836"/>
                  </a:lnTo>
                  <a:lnTo>
                    <a:pt x="178574" y="5218322"/>
                  </a:lnTo>
                  <a:cubicBezTo>
                    <a:pt x="161331" y="5200631"/>
                    <a:pt x="143191" y="5183948"/>
                    <a:pt x="126508" y="5165584"/>
                  </a:cubicBezTo>
                  <a:lnTo>
                    <a:pt x="76345" y="5111167"/>
                  </a:lnTo>
                  <a:cubicBezTo>
                    <a:pt x="59774" y="5092916"/>
                    <a:pt x="42530" y="5075112"/>
                    <a:pt x="26407" y="5056413"/>
                  </a:cubicBezTo>
                  <a:lnTo>
                    <a:pt x="0" y="5024776"/>
                  </a:lnTo>
                  <a:lnTo>
                    <a:pt x="0" y="4492798"/>
                  </a:lnTo>
                  <a:lnTo>
                    <a:pt x="28534" y="4537879"/>
                  </a:lnTo>
                  <a:cubicBezTo>
                    <a:pt x="41299" y="4556130"/>
                    <a:pt x="54175" y="4574382"/>
                    <a:pt x="66604" y="4592745"/>
                  </a:cubicBezTo>
                  <a:lnTo>
                    <a:pt x="104114" y="4647834"/>
                  </a:lnTo>
                  <a:lnTo>
                    <a:pt x="143751" y="4701580"/>
                  </a:lnTo>
                  <a:cubicBezTo>
                    <a:pt x="156964" y="4719495"/>
                    <a:pt x="169728" y="4737746"/>
                    <a:pt x="182717" y="4755773"/>
                  </a:cubicBezTo>
                  <a:lnTo>
                    <a:pt x="223810" y="4808399"/>
                  </a:lnTo>
                  <a:lnTo>
                    <a:pt x="264679" y="4861249"/>
                  </a:lnTo>
                  <a:cubicBezTo>
                    <a:pt x="278563" y="4878717"/>
                    <a:pt x="293455" y="4895288"/>
                    <a:pt x="307788" y="4912420"/>
                  </a:cubicBezTo>
                  <a:lnTo>
                    <a:pt x="351232" y="4963254"/>
                  </a:lnTo>
                  <a:cubicBezTo>
                    <a:pt x="365788" y="4980162"/>
                    <a:pt x="381688" y="4995837"/>
                    <a:pt x="397028" y="5012185"/>
                  </a:cubicBezTo>
                  <a:lnTo>
                    <a:pt x="443496" y="5060444"/>
                  </a:lnTo>
                  <a:lnTo>
                    <a:pt x="455140" y="5072537"/>
                  </a:lnTo>
                  <a:lnTo>
                    <a:pt x="467345" y="5083958"/>
                  </a:lnTo>
                  <a:lnTo>
                    <a:pt x="491755" y="5106912"/>
                  </a:lnTo>
                  <a:lnTo>
                    <a:pt x="540686" y="5152819"/>
                  </a:lnTo>
                  <a:lnTo>
                    <a:pt x="552890" y="5164353"/>
                  </a:lnTo>
                  <a:lnTo>
                    <a:pt x="565655" y="5175214"/>
                  </a:lnTo>
                  <a:lnTo>
                    <a:pt x="591072" y="5197048"/>
                  </a:lnTo>
                  <a:cubicBezTo>
                    <a:pt x="624999" y="5226160"/>
                    <a:pt x="658366" y="5256056"/>
                    <a:pt x="694197" y="5283041"/>
                  </a:cubicBezTo>
                  <a:cubicBezTo>
                    <a:pt x="834272" y="5394675"/>
                    <a:pt x="985207" y="5493881"/>
                    <a:pt x="1146221" y="5573716"/>
                  </a:cubicBezTo>
                  <a:cubicBezTo>
                    <a:pt x="1307122" y="5653774"/>
                    <a:pt x="1476869" y="5715918"/>
                    <a:pt x="1650982" y="5758130"/>
                  </a:cubicBezTo>
                  <a:lnTo>
                    <a:pt x="1716485" y="5772798"/>
                  </a:lnTo>
                  <a:cubicBezTo>
                    <a:pt x="1738431" y="5777390"/>
                    <a:pt x="1759929" y="5783100"/>
                    <a:pt x="1782211" y="5786235"/>
                  </a:cubicBezTo>
                  <a:lnTo>
                    <a:pt x="1848386" y="5796984"/>
                  </a:lnTo>
                  <a:lnTo>
                    <a:pt x="1881417" y="5802359"/>
                  </a:lnTo>
                  <a:cubicBezTo>
                    <a:pt x="1892390" y="5804151"/>
                    <a:pt x="1903363" y="5806054"/>
                    <a:pt x="1914560" y="5807061"/>
                  </a:cubicBezTo>
                  <a:cubicBezTo>
                    <a:pt x="1959012" y="5811765"/>
                    <a:pt x="2003241" y="5817251"/>
                    <a:pt x="2047469" y="5821282"/>
                  </a:cubicBezTo>
                  <a:lnTo>
                    <a:pt x="2180601" y="5828896"/>
                  </a:lnTo>
                  <a:lnTo>
                    <a:pt x="2313622" y="5830463"/>
                  </a:lnTo>
                  <a:cubicBezTo>
                    <a:pt x="2335680" y="5830799"/>
                    <a:pt x="2357962" y="5829008"/>
                    <a:pt x="2380021" y="5828448"/>
                  </a:cubicBezTo>
                  <a:lnTo>
                    <a:pt x="2446195" y="5826433"/>
                  </a:lnTo>
                  <a:cubicBezTo>
                    <a:pt x="2468029" y="5826208"/>
                    <a:pt x="2490647" y="5824193"/>
                    <a:pt x="2513041" y="5822737"/>
                  </a:cubicBezTo>
                  <a:lnTo>
                    <a:pt x="2580111" y="5818258"/>
                  </a:lnTo>
                  <a:lnTo>
                    <a:pt x="2613590" y="5816355"/>
                  </a:lnTo>
                  <a:lnTo>
                    <a:pt x="2646845" y="5813108"/>
                  </a:lnTo>
                  <a:cubicBezTo>
                    <a:pt x="2669016" y="5810869"/>
                    <a:pt x="2691074" y="5808741"/>
                    <a:pt x="2713244" y="5806838"/>
                  </a:cubicBezTo>
                  <a:cubicBezTo>
                    <a:pt x="2889933" y="5789371"/>
                    <a:pt x="3062815" y="5762050"/>
                    <a:pt x="3230882" y="5721292"/>
                  </a:cubicBezTo>
                  <a:cubicBezTo>
                    <a:pt x="3398837" y="5680423"/>
                    <a:pt x="3562426" y="5626902"/>
                    <a:pt x="3720416" y="5556472"/>
                  </a:cubicBezTo>
                  <a:cubicBezTo>
                    <a:pt x="3759381" y="5537997"/>
                    <a:pt x="3798347" y="5518962"/>
                    <a:pt x="3837425" y="5499927"/>
                  </a:cubicBezTo>
                  <a:cubicBezTo>
                    <a:pt x="3875271" y="5478765"/>
                    <a:pt x="3913900" y="5458610"/>
                    <a:pt x="3951634" y="5436552"/>
                  </a:cubicBezTo>
                  <a:lnTo>
                    <a:pt x="4007284" y="5401841"/>
                  </a:lnTo>
                  <a:lnTo>
                    <a:pt x="4035164" y="5384374"/>
                  </a:lnTo>
                  <a:lnTo>
                    <a:pt x="4049049" y="5375640"/>
                  </a:lnTo>
                  <a:lnTo>
                    <a:pt x="4062485" y="5366123"/>
                  </a:lnTo>
                  <a:lnTo>
                    <a:pt x="4116567" y="5328277"/>
                  </a:lnTo>
                  <a:cubicBezTo>
                    <a:pt x="4134594" y="5315624"/>
                    <a:pt x="4152957" y="5303420"/>
                    <a:pt x="4169976" y="5289199"/>
                  </a:cubicBezTo>
                  <a:lnTo>
                    <a:pt x="4222042" y="5247994"/>
                  </a:lnTo>
                  <a:cubicBezTo>
                    <a:pt x="4239398" y="5234222"/>
                    <a:pt x="4256865" y="5220562"/>
                    <a:pt x="4273213" y="5205558"/>
                  </a:cubicBezTo>
                  <a:lnTo>
                    <a:pt x="4323151" y="5161329"/>
                  </a:lnTo>
                  <a:cubicBezTo>
                    <a:pt x="4339611" y="5146437"/>
                    <a:pt x="4356631" y="5131881"/>
                    <a:pt x="4371971" y="5116093"/>
                  </a:cubicBezTo>
                  <a:cubicBezTo>
                    <a:pt x="4435457" y="5054398"/>
                    <a:pt x="4496258" y="4991135"/>
                    <a:pt x="4546868" y="4924400"/>
                  </a:cubicBezTo>
                  <a:cubicBezTo>
                    <a:pt x="4600054" y="4858450"/>
                    <a:pt x="4640699" y="4788916"/>
                    <a:pt x="4675634" y="4715352"/>
                  </a:cubicBezTo>
                  <a:lnTo>
                    <a:pt x="4700155" y="4659255"/>
                  </a:lnTo>
                  <a:lnTo>
                    <a:pt x="4721206" y="4600135"/>
                  </a:lnTo>
                  <a:cubicBezTo>
                    <a:pt x="4728707" y="4580988"/>
                    <a:pt x="4733970" y="4559266"/>
                    <a:pt x="4740465" y="4538887"/>
                  </a:cubicBezTo>
                  <a:cubicBezTo>
                    <a:pt x="4746623" y="4518061"/>
                    <a:pt x="4753005" y="4497906"/>
                    <a:pt x="4758492" y="4475848"/>
                  </a:cubicBezTo>
                  <a:cubicBezTo>
                    <a:pt x="4803168" y="4303637"/>
                    <a:pt x="4840902" y="4115080"/>
                    <a:pt x="4891288" y="3930329"/>
                  </a:cubicBezTo>
                  <a:cubicBezTo>
                    <a:pt x="4940891" y="3744906"/>
                    <a:pt x="5000235" y="3562059"/>
                    <a:pt x="5066298" y="3382235"/>
                  </a:cubicBezTo>
                  <a:cubicBezTo>
                    <a:pt x="5124186" y="3226932"/>
                    <a:pt x="5154530" y="3064015"/>
                    <a:pt x="5156994" y="2898635"/>
                  </a:cubicBezTo>
                  <a:cubicBezTo>
                    <a:pt x="5159681" y="2733255"/>
                    <a:pt x="5132920" y="2565636"/>
                    <a:pt x="5083317" y="2402047"/>
                  </a:cubicBezTo>
                  <a:cubicBezTo>
                    <a:pt x="5033938" y="2238123"/>
                    <a:pt x="4960150" y="2079013"/>
                    <a:pt x="4871022" y="1926958"/>
                  </a:cubicBezTo>
                  <a:cubicBezTo>
                    <a:pt x="4826570" y="1850818"/>
                    <a:pt x="4777415" y="1776918"/>
                    <a:pt x="4727028" y="1703577"/>
                  </a:cubicBezTo>
                  <a:cubicBezTo>
                    <a:pt x="4676418" y="1630349"/>
                    <a:pt x="4622784" y="1558464"/>
                    <a:pt x="4563776" y="1490834"/>
                  </a:cubicBezTo>
                  <a:cubicBezTo>
                    <a:pt x="4503647" y="1423764"/>
                    <a:pt x="4439041" y="1359157"/>
                    <a:pt x="4370291" y="1300596"/>
                  </a:cubicBezTo>
                  <a:cubicBezTo>
                    <a:pt x="4336812" y="1270141"/>
                    <a:pt x="4301541" y="1242148"/>
                    <a:pt x="4266046" y="1214491"/>
                  </a:cubicBezTo>
                  <a:cubicBezTo>
                    <a:pt x="4248355" y="1200607"/>
                    <a:pt x="4230776" y="1186611"/>
                    <a:pt x="4212973" y="1173062"/>
                  </a:cubicBezTo>
                  <a:cubicBezTo>
                    <a:pt x="4194722" y="1160074"/>
                    <a:pt x="4176359" y="1147197"/>
                    <a:pt x="4157995" y="1134545"/>
                  </a:cubicBezTo>
                  <a:cubicBezTo>
                    <a:pt x="4011426" y="1031980"/>
                    <a:pt x="3855004" y="948562"/>
                    <a:pt x="3697126" y="881044"/>
                  </a:cubicBezTo>
                  <a:lnTo>
                    <a:pt x="3637670" y="856747"/>
                  </a:lnTo>
                  <a:lnTo>
                    <a:pt x="3608222" y="844318"/>
                  </a:lnTo>
                  <a:cubicBezTo>
                    <a:pt x="3598480" y="840063"/>
                    <a:pt x="3588179" y="837040"/>
                    <a:pt x="3578214" y="833457"/>
                  </a:cubicBezTo>
                  <a:lnTo>
                    <a:pt x="3518309" y="812294"/>
                  </a:lnTo>
                  <a:cubicBezTo>
                    <a:pt x="3513383" y="810503"/>
                    <a:pt x="3508344" y="808823"/>
                    <a:pt x="3503417" y="806920"/>
                  </a:cubicBezTo>
                  <a:cubicBezTo>
                    <a:pt x="3498603" y="804792"/>
                    <a:pt x="3494236" y="801993"/>
                    <a:pt x="3489533" y="799642"/>
                  </a:cubicBezTo>
                  <a:cubicBezTo>
                    <a:pt x="3480240" y="794827"/>
                    <a:pt x="3470498" y="791020"/>
                    <a:pt x="3460869" y="787101"/>
                  </a:cubicBezTo>
                  <a:lnTo>
                    <a:pt x="3402980" y="763475"/>
                  </a:lnTo>
                  <a:lnTo>
                    <a:pt x="3374092" y="751606"/>
                  </a:lnTo>
                  <a:cubicBezTo>
                    <a:pt x="3364462" y="747688"/>
                    <a:pt x="3354945" y="743433"/>
                    <a:pt x="3344980" y="740409"/>
                  </a:cubicBezTo>
                  <a:lnTo>
                    <a:pt x="3226627" y="700772"/>
                  </a:lnTo>
                  <a:cubicBezTo>
                    <a:pt x="3067405" y="652849"/>
                    <a:pt x="2902697" y="625192"/>
                    <a:pt x="2735750" y="614667"/>
                  </a:cubicBezTo>
                  <a:cubicBezTo>
                    <a:pt x="2714811" y="613435"/>
                    <a:pt x="2694209" y="610860"/>
                    <a:pt x="2673158" y="610412"/>
                  </a:cubicBezTo>
                  <a:lnTo>
                    <a:pt x="2610119" y="609628"/>
                  </a:lnTo>
                  <a:lnTo>
                    <a:pt x="2547080" y="608620"/>
                  </a:lnTo>
                  <a:cubicBezTo>
                    <a:pt x="2536443" y="608173"/>
                    <a:pt x="2526365" y="608397"/>
                    <a:pt x="2516400" y="608844"/>
                  </a:cubicBezTo>
                  <a:lnTo>
                    <a:pt x="2486280" y="609740"/>
                  </a:lnTo>
                  <a:cubicBezTo>
                    <a:pt x="2466125" y="609852"/>
                    <a:pt x="2446307" y="611868"/>
                    <a:pt x="2426376" y="613099"/>
                  </a:cubicBezTo>
                  <a:cubicBezTo>
                    <a:pt x="2406333" y="613995"/>
                    <a:pt x="2386627" y="616458"/>
                    <a:pt x="2366920" y="618474"/>
                  </a:cubicBezTo>
                  <a:cubicBezTo>
                    <a:pt x="2357066" y="619482"/>
                    <a:pt x="2347101" y="620153"/>
                    <a:pt x="2337248" y="621497"/>
                  </a:cubicBezTo>
                  <a:lnTo>
                    <a:pt x="2307800" y="625528"/>
                  </a:lnTo>
                  <a:lnTo>
                    <a:pt x="2278351" y="629559"/>
                  </a:lnTo>
                  <a:lnTo>
                    <a:pt x="2249127" y="634710"/>
                  </a:lnTo>
                  <a:cubicBezTo>
                    <a:pt x="2093377" y="661918"/>
                    <a:pt x="1942329" y="710849"/>
                    <a:pt x="1796096" y="781726"/>
                  </a:cubicBezTo>
                  <a:cubicBezTo>
                    <a:pt x="1649751" y="852268"/>
                    <a:pt x="1508892" y="944307"/>
                    <a:pt x="1370833" y="1048663"/>
                  </a:cubicBezTo>
                  <a:cubicBezTo>
                    <a:pt x="1232774" y="1153244"/>
                    <a:pt x="1097290" y="1269917"/>
                    <a:pt x="959790" y="1390844"/>
                  </a:cubicBezTo>
                  <a:lnTo>
                    <a:pt x="749062" y="1577611"/>
                  </a:lnTo>
                  <a:cubicBezTo>
                    <a:pt x="674602" y="1642329"/>
                    <a:pt x="599806" y="1704137"/>
                    <a:pt x="524786" y="1763145"/>
                  </a:cubicBezTo>
                  <a:cubicBezTo>
                    <a:pt x="374858" y="1881498"/>
                    <a:pt x="223810" y="1987422"/>
                    <a:pt x="84071" y="2098496"/>
                  </a:cubicBezTo>
                  <a:lnTo>
                    <a:pt x="0" y="2168094"/>
                  </a:lnTo>
                  <a:lnTo>
                    <a:pt x="0" y="1576676"/>
                  </a:lnTo>
                  <a:lnTo>
                    <a:pt x="174655" y="1387597"/>
                  </a:lnTo>
                  <a:cubicBezTo>
                    <a:pt x="238926" y="1320079"/>
                    <a:pt x="302749" y="1254577"/>
                    <a:pt x="363661" y="1188626"/>
                  </a:cubicBezTo>
                  <a:lnTo>
                    <a:pt x="458052" y="1086397"/>
                  </a:lnTo>
                  <a:cubicBezTo>
                    <a:pt x="490635" y="1051351"/>
                    <a:pt x="523666" y="1016416"/>
                    <a:pt x="557257" y="981593"/>
                  </a:cubicBezTo>
                  <a:cubicBezTo>
                    <a:pt x="691510" y="842414"/>
                    <a:pt x="835055" y="705699"/>
                    <a:pt x="994165" y="578389"/>
                  </a:cubicBezTo>
                  <a:cubicBezTo>
                    <a:pt x="1152939" y="451190"/>
                    <a:pt x="1328060" y="333398"/>
                    <a:pt x="1520873" y="237215"/>
                  </a:cubicBezTo>
                  <a:cubicBezTo>
                    <a:pt x="1713238" y="141033"/>
                    <a:pt x="1924302" y="68028"/>
                    <a:pt x="2141748" y="31190"/>
                  </a:cubicBezTo>
                  <a:lnTo>
                    <a:pt x="2182505" y="24360"/>
                  </a:lnTo>
                  <a:cubicBezTo>
                    <a:pt x="2196165" y="22344"/>
                    <a:pt x="2209826" y="20665"/>
                    <a:pt x="2223374" y="18873"/>
                  </a:cubicBezTo>
                  <a:lnTo>
                    <a:pt x="2264355" y="13611"/>
                  </a:lnTo>
                  <a:cubicBezTo>
                    <a:pt x="2278015" y="11931"/>
                    <a:pt x="2291676" y="10924"/>
                    <a:pt x="2305336" y="9580"/>
                  </a:cubicBezTo>
                  <a:cubicBezTo>
                    <a:pt x="2332657" y="7229"/>
                    <a:pt x="2360090" y="4653"/>
                    <a:pt x="2387410" y="3645"/>
                  </a:cubicBezTo>
                  <a:cubicBezTo>
                    <a:pt x="2414731" y="2414"/>
                    <a:pt x="2442164" y="510"/>
                    <a:pt x="2469373" y="622"/>
                  </a:cubicBezTo>
                  <a:close/>
                </a:path>
              </a:pathLst>
            </a:custGeom>
            <a:gradFill>
              <a:gsLst>
                <a:gs pos="37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67C4629D-4AB7-48D4-A61B-1AE1837A78E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19221" y="176241"/>
              <a:ext cx="5646908" cy="6130481"/>
            </a:xfrm>
            <a:custGeom>
              <a:avLst/>
              <a:gdLst>
                <a:gd name="connsiteX0" fmla="*/ 2616837 w 5646908"/>
                <a:gd name="connsiteY0" fmla="*/ 0 h 6130481"/>
                <a:gd name="connsiteX1" fmla="*/ 4918721 w 5646908"/>
                <a:gd name="connsiteY1" fmla="*/ 1134258 h 6130481"/>
                <a:gd name="connsiteX2" fmla="*/ 5539036 w 5646908"/>
                <a:gd name="connsiteY2" fmla="*/ 3362353 h 6130481"/>
                <a:gd name="connsiteX3" fmla="*/ 4712024 w 5646908"/>
                <a:gd name="connsiteY3" fmla="*/ 5293280 h 6130481"/>
                <a:gd name="connsiteX4" fmla="*/ 2547864 w 5646908"/>
                <a:gd name="connsiteY4" fmla="*/ 6130481 h 6130481"/>
                <a:gd name="connsiteX5" fmla="*/ 263223 w 5646908"/>
                <a:gd name="connsiteY5" fmla="*/ 5212325 h 6130481"/>
                <a:gd name="connsiteX6" fmla="*/ 49974 w 5646908"/>
                <a:gd name="connsiteY6" fmla="*/ 4985345 h 6130481"/>
                <a:gd name="connsiteX7" fmla="*/ 0 w 5646908"/>
                <a:gd name="connsiteY7" fmla="*/ 4920618 h 6130481"/>
                <a:gd name="connsiteX8" fmla="*/ 0 w 5646908"/>
                <a:gd name="connsiteY8" fmla="*/ 3760303 h 6130481"/>
                <a:gd name="connsiteX9" fmla="*/ 80488 w 5646908"/>
                <a:gd name="connsiteY9" fmla="*/ 3974159 h 6130481"/>
                <a:gd name="connsiteX10" fmla="*/ 664748 w 5646908"/>
                <a:gd name="connsiteY10" fmla="*/ 4813600 h 6130481"/>
                <a:gd name="connsiteX11" fmla="*/ 2548087 w 5646908"/>
                <a:gd name="connsiteY11" fmla="*/ 5570406 h 6130481"/>
                <a:gd name="connsiteX12" fmla="*/ 3536561 w 5646908"/>
                <a:gd name="connsiteY12" fmla="*/ 5407153 h 6130481"/>
                <a:gd name="connsiteX13" fmla="*/ 4308035 w 5646908"/>
                <a:gd name="connsiteY13" fmla="*/ 4897241 h 6130481"/>
                <a:gd name="connsiteX14" fmla="*/ 4569038 w 5646908"/>
                <a:gd name="connsiteY14" fmla="*/ 4564802 h 6130481"/>
                <a:gd name="connsiteX15" fmla="*/ 4699147 w 5646908"/>
                <a:gd name="connsiteY15" fmla="*/ 4149952 h 6130481"/>
                <a:gd name="connsiteX16" fmla="*/ 5003034 w 5646908"/>
                <a:gd name="connsiteY16" fmla="*/ 3168421 h 6130481"/>
                <a:gd name="connsiteX17" fmla="*/ 4994189 w 5646908"/>
                <a:gd name="connsiteY17" fmla="*/ 2321590 h 6130481"/>
                <a:gd name="connsiteX18" fmla="*/ 4487860 w 5646908"/>
                <a:gd name="connsiteY18" fmla="*/ 1501856 h 6130481"/>
                <a:gd name="connsiteX19" fmla="*/ 3640469 w 5646908"/>
                <a:gd name="connsiteY19" fmla="*/ 808425 h 6130481"/>
                <a:gd name="connsiteX20" fmla="*/ 2616837 w 5646908"/>
                <a:gd name="connsiteY20" fmla="*/ 559851 h 6130481"/>
                <a:gd name="connsiteX21" fmla="*/ 1762952 w 5646908"/>
                <a:gd name="connsiteY21" fmla="*/ 812008 h 6130481"/>
                <a:gd name="connsiteX22" fmla="*/ 939635 w 5646908"/>
                <a:gd name="connsiteY22" fmla="*/ 1502976 h 6130481"/>
                <a:gd name="connsiteX23" fmla="*/ 585250 w 5646908"/>
                <a:gd name="connsiteY23" fmla="*/ 1831049 h 6130481"/>
                <a:gd name="connsiteX24" fmla="*/ 40403 w 5646908"/>
                <a:gd name="connsiteY24" fmla="*/ 2389556 h 6130481"/>
                <a:gd name="connsiteX25" fmla="*/ 0 w 5646908"/>
                <a:gd name="connsiteY25" fmla="*/ 2456747 h 6130481"/>
                <a:gd name="connsiteX26" fmla="*/ 0 w 5646908"/>
                <a:gd name="connsiteY26" fmla="*/ 1601114 h 6130481"/>
                <a:gd name="connsiteX27" fmla="*/ 93200 w 5646908"/>
                <a:gd name="connsiteY27" fmla="*/ 1513741 h 6130481"/>
                <a:gd name="connsiteX28" fmla="*/ 535423 w 5646908"/>
                <a:gd name="connsiteY28" fmla="*/ 1107273 h 6130481"/>
                <a:gd name="connsiteX29" fmla="*/ 2616837 w 5646908"/>
                <a:gd name="connsiteY29" fmla="*/ 0 h 61304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5646908" h="6130481">
                  <a:moveTo>
                    <a:pt x="2616837" y="0"/>
                  </a:moveTo>
                  <a:cubicBezTo>
                    <a:pt x="3596241" y="0"/>
                    <a:pt x="4322479" y="463445"/>
                    <a:pt x="4918721" y="1134258"/>
                  </a:cubicBezTo>
                  <a:cubicBezTo>
                    <a:pt x="5416317" y="1694109"/>
                    <a:pt x="5857703" y="2516643"/>
                    <a:pt x="5539036" y="3362353"/>
                  </a:cubicBezTo>
                  <a:cubicBezTo>
                    <a:pt x="5111758" y="4496612"/>
                    <a:pt x="5300763" y="4716633"/>
                    <a:pt x="4712024" y="5293280"/>
                  </a:cubicBezTo>
                  <a:cubicBezTo>
                    <a:pt x="4123284" y="5869926"/>
                    <a:pt x="3446201" y="6130481"/>
                    <a:pt x="2547864" y="6130481"/>
                  </a:cubicBezTo>
                  <a:cubicBezTo>
                    <a:pt x="1657476" y="6130481"/>
                    <a:pt x="850619" y="5780127"/>
                    <a:pt x="263223" y="5212325"/>
                  </a:cubicBezTo>
                  <a:cubicBezTo>
                    <a:pt x="188497" y="5140091"/>
                    <a:pt x="117321" y="5064339"/>
                    <a:pt x="49974" y="4985345"/>
                  </a:cubicBezTo>
                  <a:lnTo>
                    <a:pt x="0" y="4920618"/>
                  </a:lnTo>
                  <a:lnTo>
                    <a:pt x="0" y="3760303"/>
                  </a:lnTo>
                  <a:lnTo>
                    <a:pt x="80488" y="3974159"/>
                  </a:lnTo>
                  <a:cubicBezTo>
                    <a:pt x="217875" y="4289243"/>
                    <a:pt x="414383" y="4571632"/>
                    <a:pt x="664748" y="4813600"/>
                  </a:cubicBezTo>
                  <a:cubicBezTo>
                    <a:pt x="1169734" y="5301566"/>
                    <a:pt x="1838644" y="5570406"/>
                    <a:pt x="2548087" y="5570406"/>
                  </a:cubicBezTo>
                  <a:cubicBezTo>
                    <a:pt x="2928786" y="5570406"/>
                    <a:pt x="3252156" y="5516996"/>
                    <a:pt x="3536561" y="5407153"/>
                  </a:cubicBezTo>
                  <a:cubicBezTo>
                    <a:pt x="3815366" y="5299438"/>
                    <a:pt x="4067747" y="5132603"/>
                    <a:pt x="4308035" y="4897241"/>
                  </a:cubicBezTo>
                  <a:cubicBezTo>
                    <a:pt x="4475095" y="4733653"/>
                    <a:pt x="4533767" y="4637358"/>
                    <a:pt x="4569038" y="4564802"/>
                  </a:cubicBezTo>
                  <a:cubicBezTo>
                    <a:pt x="4619313" y="4461453"/>
                    <a:pt x="4652792" y="4330784"/>
                    <a:pt x="4699147" y="4149952"/>
                  </a:cubicBezTo>
                  <a:cubicBezTo>
                    <a:pt x="4758491" y="3918846"/>
                    <a:pt x="4839558" y="3602194"/>
                    <a:pt x="5003034" y="3168421"/>
                  </a:cubicBezTo>
                  <a:cubicBezTo>
                    <a:pt x="5103024" y="2902940"/>
                    <a:pt x="5100112" y="2626037"/>
                    <a:pt x="4994189" y="2321590"/>
                  </a:cubicBezTo>
                  <a:cubicBezTo>
                    <a:pt x="4900470" y="2052526"/>
                    <a:pt x="4725460" y="1769129"/>
                    <a:pt x="4487860" y="1501856"/>
                  </a:cubicBezTo>
                  <a:cubicBezTo>
                    <a:pt x="4210285" y="1189683"/>
                    <a:pt x="3933047" y="962832"/>
                    <a:pt x="3640469" y="808425"/>
                  </a:cubicBezTo>
                  <a:cubicBezTo>
                    <a:pt x="3323369" y="641141"/>
                    <a:pt x="2988578" y="559851"/>
                    <a:pt x="2616837" y="559851"/>
                  </a:cubicBezTo>
                  <a:cubicBezTo>
                    <a:pt x="2315413" y="559851"/>
                    <a:pt x="2044110" y="640134"/>
                    <a:pt x="1762952" y="812008"/>
                  </a:cubicBezTo>
                  <a:cubicBezTo>
                    <a:pt x="1472838" y="989593"/>
                    <a:pt x="1197167" y="1250707"/>
                    <a:pt x="939635" y="1502976"/>
                  </a:cubicBezTo>
                  <a:cubicBezTo>
                    <a:pt x="819379" y="1620769"/>
                    <a:pt x="700355" y="1727700"/>
                    <a:pt x="585250" y="1831049"/>
                  </a:cubicBezTo>
                  <a:cubicBezTo>
                    <a:pt x="362317" y="2031140"/>
                    <a:pt x="169840" y="2204022"/>
                    <a:pt x="40403" y="2389556"/>
                  </a:cubicBezTo>
                  <a:lnTo>
                    <a:pt x="0" y="2456747"/>
                  </a:lnTo>
                  <a:lnTo>
                    <a:pt x="0" y="1601114"/>
                  </a:lnTo>
                  <a:lnTo>
                    <a:pt x="93200" y="1513741"/>
                  </a:lnTo>
                  <a:cubicBezTo>
                    <a:pt x="237107" y="1383294"/>
                    <a:pt x="388238" y="1251435"/>
                    <a:pt x="535423" y="1107273"/>
                  </a:cubicBezTo>
                  <a:cubicBezTo>
                    <a:pt x="1124050" y="530627"/>
                    <a:pt x="1718500" y="0"/>
                    <a:pt x="2616837" y="0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54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D1E30050-9FC4-4CC7-8C0B-BF5EFD10648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19221" y="176241"/>
              <a:ext cx="5517522" cy="6130481"/>
            </a:xfrm>
            <a:custGeom>
              <a:avLst/>
              <a:gdLst>
                <a:gd name="connsiteX0" fmla="*/ 2549095 w 5517522"/>
                <a:gd name="connsiteY0" fmla="*/ 0 h 6130481"/>
                <a:gd name="connsiteX1" fmla="*/ 4804175 w 5517522"/>
                <a:gd name="connsiteY1" fmla="*/ 1134258 h 6130481"/>
                <a:gd name="connsiteX2" fmla="*/ 5411838 w 5517522"/>
                <a:gd name="connsiteY2" fmla="*/ 3362353 h 6130481"/>
                <a:gd name="connsiteX3" fmla="*/ 4601621 w 5517522"/>
                <a:gd name="connsiteY3" fmla="*/ 5293280 h 6130481"/>
                <a:gd name="connsiteX4" fmla="*/ 2481577 w 5517522"/>
                <a:gd name="connsiteY4" fmla="*/ 6130481 h 6130481"/>
                <a:gd name="connsiteX5" fmla="*/ 243517 w 5517522"/>
                <a:gd name="connsiteY5" fmla="*/ 5212325 h 6130481"/>
                <a:gd name="connsiteX6" fmla="*/ 34587 w 5517522"/>
                <a:gd name="connsiteY6" fmla="*/ 4985345 h 6130481"/>
                <a:gd name="connsiteX7" fmla="*/ 0 w 5517522"/>
                <a:gd name="connsiteY7" fmla="*/ 4939620 h 6130481"/>
                <a:gd name="connsiteX8" fmla="*/ 0 w 5517522"/>
                <a:gd name="connsiteY8" fmla="*/ 3335329 h 6130481"/>
                <a:gd name="connsiteX9" fmla="*/ 17141 w 5517522"/>
                <a:gd name="connsiteY9" fmla="*/ 3448738 h 6130481"/>
                <a:gd name="connsiteX10" fmla="*/ 167489 w 5517522"/>
                <a:gd name="connsiteY10" fmla="*/ 3930490 h 6130481"/>
                <a:gd name="connsiteX11" fmla="*/ 715471 w 5517522"/>
                <a:gd name="connsiteY11" fmla="*/ 4734212 h 6130481"/>
                <a:gd name="connsiteX12" fmla="*/ 2481689 w 5517522"/>
                <a:gd name="connsiteY12" fmla="*/ 5458772 h 6130481"/>
                <a:gd name="connsiteX13" fmla="*/ 4126644 w 5517522"/>
                <a:gd name="connsiteY13" fmla="*/ 4818302 h 6130481"/>
                <a:gd name="connsiteX14" fmla="*/ 4360437 w 5517522"/>
                <a:gd name="connsiteY14" fmla="*/ 4516766 h 6130481"/>
                <a:gd name="connsiteX15" fmla="*/ 4480357 w 5517522"/>
                <a:gd name="connsiteY15" fmla="*/ 4122855 h 6130481"/>
                <a:gd name="connsiteX16" fmla="*/ 4781557 w 5517522"/>
                <a:gd name="connsiteY16" fmla="*/ 3129791 h 6130481"/>
                <a:gd name="connsiteX17" fmla="*/ 4771928 w 5517522"/>
                <a:gd name="connsiteY17" fmla="*/ 2357869 h 6130481"/>
                <a:gd name="connsiteX18" fmla="*/ 4297510 w 5517522"/>
                <a:gd name="connsiteY18" fmla="*/ 1575533 h 6130481"/>
                <a:gd name="connsiteX19" fmla="*/ 3498715 w 5517522"/>
                <a:gd name="connsiteY19" fmla="*/ 907071 h 6130481"/>
                <a:gd name="connsiteX20" fmla="*/ 2549095 w 5517522"/>
                <a:gd name="connsiteY20" fmla="*/ 671821 h 6130481"/>
                <a:gd name="connsiteX21" fmla="*/ 985319 w 5517522"/>
                <a:gd name="connsiteY21" fmla="*/ 1582475 h 6130481"/>
                <a:gd name="connsiteX22" fmla="*/ 634628 w 5517522"/>
                <a:gd name="connsiteY22" fmla="*/ 1913907 h 6130481"/>
                <a:gd name="connsiteX23" fmla="*/ 117662 w 5517522"/>
                <a:gd name="connsiteY23" fmla="*/ 2453044 h 6130481"/>
                <a:gd name="connsiteX24" fmla="*/ 2515 w 5517522"/>
                <a:gd name="connsiteY24" fmla="*/ 2685494 h 6130481"/>
                <a:gd name="connsiteX25" fmla="*/ 0 w 5517522"/>
                <a:gd name="connsiteY25" fmla="*/ 2696965 h 6130481"/>
                <a:gd name="connsiteX26" fmla="*/ 0 w 5517522"/>
                <a:gd name="connsiteY26" fmla="*/ 1587383 h 6130481"/>
                <a:gd name="connsiteX27" fmla="*/ 76951 w 5517522"/>
                <a:gd name="connsiteY27" fmla="*/ 1513741 h 6130481"/>
                <a:gd name="connsiteX28" fmla="*/ 510118 w 5517522"/>
                <a:gd name="connsiteY28" fmla="*/ 1107273 h 6130481"/>
                <a:gd name="connsiteX29" fmla="*/ 2549095 w 5517522"/>
                <a:gd name="connsiteY29" fmla="*/ 0 h 61304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5517522" h="6130481">
                  <a:moveTo>
                    <a:pt x="2549095" y="0"/>
                  </a:moveTo>
                  <a:cubicBezTo>
                    <a:pt x="3508568" y="0"/>
                    <a:pt x="4219915" y="463445"/>
                    <a:pt x="4804175" y="1134258"/>
                  </a:cubicBezTo>
                  <a:cubicBezTo>
                    <a:pt x="5291694" y="1694109"/>
                    <a:pt x="5724011" y="2516643"/>
                    <a:pt x="5411838" y="3362353"/>
                  </a:cubicBezTo>
                  <a:cubicBezTo>
                    <a:pt x="4993181" y="4496612"/>
                    <a:pt x="5178268" y="4716633"/>
                    <a:pt x="4601621" y="5293280"/>
                  </a:cubicBezTo>
                  <a:cubicBezTo>
                    <a:pt x="4024863" y="5869926"/>
                    <a:pt x="3361551" y="6130481"/>
                    <a:pt x="2481577" y="6130481"/>
                  </a:cubicBezTo>
                  <a:cubicBezTo>
                    <a:pt x="1609329" y="6130481"/>
                    <a:pt x="818932" y="5780127"/>
                    <a:pt x="243517" y="5212325"/>
                  </a:cubicBezTo>
                  <a:cubicBezTo>
                    <a:pt x="170302" y="5140091"/>
                    <a:pt x="100568" y="5064339"/>
                    <a:pt x="34587" y="4985345"/>
                  </a:cubicBezTo>
                  <a:lnTo>
                    <a:pt x="0" y="4939620"/>
                  </a:lnTo>
                  <a:lnTo>
                    <a:pt x="0" y="3335329"/>
                  </a:lnTo>
                  <a:lnTo>
                    <a:pt x="17141" y="3448738"/>
                  </a:lnTo>
                  <a:cubicBezTo>
                    <a:pt x="50676" y="3613558"/>
                    <a:pt x="100867" y="3774516"/>
                    <a:pt x="167489" y="3930490"/>
                  </a:cubicBezTo>
                  <a:cubicBezTo>
                    <a:pt x="296255" y="4232138"/>
                    <a:pt x="480670" y="4502546"/>
                    <a:pt x="715471" y="4734212"/>
                  </a:cubicBezTo>
                  <a:cubicBezTo>
                    <a:pt x="1188993" y="5201464"/>
                    <a:pt x="1816250" y="5458772"/>
                    <a:pt x="2481689" y="5458772"/>
                  </a:cubicBezTo>
                  <a:cubicBezTo>
                    <a:pt x="3185758" y="5458772"/>
                    <a:pt x="3677755" y="5267191"/>
                    <a:pt x="4126644" y="4818302"/>
                  </a:cubicBezTo>
                  <a:cubicBezTo>
                    <a:pt x="4278363" y="4666583"/>
                    <a:pt x="4329982" y="4580701"/>
                    <a:pt x="4360437" y="4516766"/>
                  </a:cubicBezTo>
                  <a:cubicBezTo>
                    <a:pt x="4404890" y="4423495"/>
                    <a:pt x="4436577" y="4297417"/>
                    <a:pt x="4480357" y="4122855"/>
                  </a:cubicBezTo>
                  <a:cubicBezTo>
                    <a:pt x="4539030" y="3889285"/>
                    <a:pt x="4619425" y="3569275"/>
                    <a:pt x="4781557" y="3129791"/>
                  </a:cubicBezTo>
                  <a:cubicBezTo>
                    <a:pt x="4870238" y="2889503"/>
                    <a:pt x="4867103" y="2637010"/>
                    <a:pt x="4771928" y="2357869"/>
                  </a:cubicBezTo>
                  <a:cubicBezTo>
                    <a:pt x="4684815" y="2102465"/>
                    <a:pt x="4520779" y="1831945"/>
                    <a:pt x="4297510" y="1575533"/>
                  </a:cubicBezTo>
                  <a:cubicBezTo>
                    <a:pt x="4034492" y="1273549"/>
                    <a:pt x="3773266" y="1054983"/>
                    <a:pt x="3498715" y="907071"/>
                  </a:cubicBezTo>
                  <a:cubicBezTo>
                    <a:pt x="3204905" y="748745"/>
                    <a:pt x="2894187" y="671821"/>
                    <a:pt x="2549095" y="671821"/>
                  </a:cubicBezTo>
                  <a:cubicBezTo>
                    <a:pt x="1942553" y="671821"/>
                    <a:pt x="1518298" y="1049273"/>
                    <a:pt x="985319" y="1582475"/>
                  </a:cubicBezTo>
                  <a:cubicBezTo>
                    <a:pt x="865735" y="1702059"/>
                    <a:pt x="748278" y="1809774"/>
                    <a:pt x="634628" y="1913907"/>
                  </a:cubicBezTo>
                  <a:cubicBezTo>
                    <a:pt x="421325" y="2109407"/>
                    <a:pt x="237134" y="2278146"/>
                    <a:pt x="117662" y="2453044"/>
                  </a:cubicBezTo>
                  <a:cubicBezTo>
                    <a:pt x="64756" y="2530415"/>
                    <a:pt x="27022" y="2605799"/>
                    <a:pt x="2515" y="2685494"/>
                  </a:cubicBezTo>
                  <a:lnTo>
                    <a:pt x="0" y="2696965"/>
                  </a:lnTo>
                  <a:lnTo>
                    <a:pt x="0" y="1587383"/>
                  </a:lnTo>
                  <a:lnTo>
                    <a:pt x="76951" y="1513741"/>
                  </a:lnTo>
                  <a:cubicBezTo>
                    <a:pt x="217918" y="1383294"/>
                    <a:pt x="365956" y="1251435"/>
                    <a:pt x="510118" y="1107273"/>
                  </a:cubicBezTo>
                  <a:cubicBezTo>
                    <a:pt x="1086764" y="530627"/>
                    <a:pt x="1669121" y="0"/>
                    <a:pt x="2549095" y="0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E7E03733-50FD-49A6-B226-40F6A0AD454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19220" y="176241"/>
              <a:ext cx="5517475" cy="6130481"/>
            </a:xfrm>
            <a:custGeom>
              <a:avLst/>
              <a:gdLst>
                <a:gd name="connsiteX0" fmla="*/ 2549095 w 5517475"/>
                <a:gd name="connsiteY0" fmla="*/ 0 h 6130481"/>
                <a:gd name="connsiteX1" fmla="*/ 4804175 w 5517475"/>
                <a:gd name="connsiteY1" fmla="*/ 1134258 h 6130481"/>
                <a:gd name="connsiteX2" fmla="*/ 5411838 w 5517475"/>
                <a:gd name="connsiteY2" fmla="*/ 3362353 h 6130481"/>
                <a:gd name="connsiteX3" fmla="*/ 4601621 w 5517475"/>
                <a:gd name="connsiteY3" fmla="*/ 5293280 h 6130481"/>
                <a:gd name="connsiteX4" fmla="*/ 2481577 w 5517475"/>
                <a:gd name="connsiteY4" fmla="*/ 6130481 h 6130481"/>
                <a:gd name="connsiteX5" fmla="*/ 243517 w 5517475"/>
                <a:gd name="connsiteY5" fmla="*/ 5212325 h 6130481"/>
                <a:gd name="connsiteX6" fmla="*/ 34587 w 5517475"/>
                <a:gd name="connsiteY6" fmla="*/ 4985345 h 6130481"/>
                <a:gd name="connsiteX7" fmla="*/ 0 w 5517475"/>
                <a:gd name="connsiteY7" fmla="*/ 4939620 h 6130481"/>
                <a:gd name="connsiteX8" fmla="*/ 0 w 5517475"/>
                <a:gd name="connsiteY8" fmla="*/ 3799573 h 6130481"/>
                <a:gd name="connsiteX9" fmla="*/ 64364 w 5517475"/>
                <a:gd name="connsiteY9" fmla="*/ 3974159 h 6130481"/>
                <a:gd name="connsiteX10" fmla="*/ 636644 w 5517475"/>
                <a:gd name="connsiteY10" fmla="*/ 4813600 h 6130481"/>
                <a:gd name="connsiteX11" fmla="*/ 2481577 w 5517475"/>
                <a:gd name="connsiteY11" fmla="*/ 5570406 h 6130481"/>
                <a:gd name="connsiteX12" fmla="*/ 3449896 w 5517475"/>
                <a:gd name="connsiteY12" fmla="*/ 5407153 h 6130481"/>
                <a:gd name="connsiteX13" fmla="*/ 4205695 w 5517475"/>
                <a:gd name="connsiteY13" fmla="*/ 4897241 h 6130481"/>
                <a:gd name="connsiteX14" fmla="*/ 4461434 w 5517475"/>
                <a:gd name="connsiteY14" fmla="*/ 4564802 h 6130481"/>
                <a:gd name="connsiteX15" fmla="*/ 4588969 w 5517475"/>
                <a:gd name="connsiteY15" fmla="*/ 4149952 h 6130481"/>
                <a:gd name="connsiteX16" fmla="*/ 4886585 w 5517475"/>
                <a:gd name="connsiteY16" fmla="*/ 3168421 h 6130481"/>
                <a:gd name="connsiteX17" fmla="*/ 4877964 w 5517475"/>
                <a:gd name="connsiteY17" fmla="*/ 2321590 h 6130481"/>
                <a:gd name="connsiteX18" fmla="*/ 4382048 w 5517475"/>
                <a:gd name="connsiteY18" fmla="*/ 1501856 h 6130481"/>
                <a:gd name="connsiteX19" fmla="*/ 3551900 w 5517475"/>
                <a:gd name="connsiteY19" fmla="*/ 808425 h 6130481"/>
                <a:gd name="connsiteX20" fmla="*/ 2549095 w 5517475"/>
                <a:gd name="connsiteY20" fmla="*/ 559851 h 6130481"/>
                <a:gd name="connsiteX21" fmla="*/ 1712566 w 5517475"/>
                <a:gd name="connsiteY21" fmla="*/ 812008 h 6130481"/>
                <a:gd name="connsiteX22" fmla="*/ 906044 w 5517475"/>
                <a:gd name="connsiteY22" fmla="*/ 1502976 h 6130481"/>
                <a:gd name="connsiteX23" fmla="*/ 558825 w 5517475"/>
                <a:gd name="connsiteY23" fmla="*/ 1831049 h 6130481"/>
                <a:gd name="connsiteX24" fmla="*/ 25063 w 5517475"/>
                <a:gd name="connsiteY24" fmla="*/ 2389556 h 6130481"/>
                <a:gd name="connsiteX25" fmla="*/ 0 w 5517475"/>
                <a:gd name="connsiteY25" fmla="*/ 2432109 h 6130481"/>
                <a:gd name="connsiteX26" fmla="*/ 0 w 5517475"/>
                <a:gd name="connsiteY26" fmla="*/ 1587383 h 6130481"/>
                <a:gd name="connsiteX27" fmla="*/ 76951 w 5517475"/>
                <a:gd name="connsiteY27" fmla="*/ 1513741 h 6130481"/>
                <a:gd name="connsiteX28" fmla="*/ 510118 w 5517475"/>
                <a:gd name="connsiteY28" fmla="*/ 1107273 h 6130481"/>
                <a:gd name="connsiteX29" fmla="*/ 2549095 w 5517475"/>
                <a:gd name="connsiteY29" fmla="*/ 0 h 61304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5517475" h="6130481">
                  <a:moveTo>
                    <a:pt x="2549095" y="0"/>
                  </a:moveTo>
                  <a:cubicBezTo>
                    <a:pt x="3508568" y="0"/>
                    <a:pt x="4219915" y="463445"/>
                    <a:pt x="4804175" y="1134258"/>
                  </a:cubicBezTo>
                  <a:cubicBezTo>
                    <a:pt x="5291694" y="1694109"/>
                    <a:pt x="5723899" y="2516643"/>
                    <a:pt x="5411838" y="3362353"/>
                  </a:cubicBezTo>
                  <a:cubicBezTo>
                    <a:pt x="4993181" y="4496612"/>
                    <a:pt x="5178268" y="4716633"/>
                    <a:pt x="4601621" y="5293280"/>
                  </a:cubicBezTo>
                  <a:cubicBezTo>
                    <a:pt x="4024863" y="5869926"/>
                    <a:pt x="3361551" y="6130481"/>
                    <a:pt x="2481577" y="6130481"/>
                  </a:cubicBezTo>
                  <a:cubicBezTo>
                    <a:pt x="1609329" y="6130481"/>
                    <a:pt x="818932" y="5780127"/>
                    <a:pt x="243517" y="5212325"/>
                  </a:cubicBezTo>
                  <a:cubicBezTo>
                    <a:pt x="170302" y="5140091"/>
                    <a:pt x="100568" y="5064339"/>
                    <a:pt x="34587" y="4985345"/>
                  </a:cubicBezTo>
                  <a:lnTo>
                    <a:pt x="0" y="4939620"/>
                  </a:lnTo>
                  <a:lnTo>
                    <a:pt x="0" y="3799573"/>
                  </a:lnTo>
                  <a:lnTo>
                    <a:pt x="64364" y="3974159"/>
                  </a:lnTo>
                  <a:cubicBezTo>
                    <a:pt x="198841" y="4289243"/>
                    <a:pt x="391429" y="4571632"/>
                    <a:pt x="636644" y="4813600"/>
                  </a:cubicBezTo>
                  <a:cubicBezTo>
                    <a:pt x="1131328" y="5301566"/>
                    <a:pt x="1786578" y="5570406"/>
                    <a:pt x="2481577" y="5570406"/>
                  </a:cubicBezTo>
                  <a:cubicBezTo>
                    <a:pt x="2854550" y="5570406"/>
                    <a:pt x="3171314" y="5516996"/>
                    <a:pt x="3449896" y="5407153"/>
                  </a:cubicBezTo>
                  <a:cubicBezTo>
                    <a:pt x="3723103" y="5299438"/>
                    <a:pt x="3970333" y="5132603"/>
                    <a:pt x="4205695" y="4897241"/>
                  </a:cubicBezTo>
                  <a:cubicBezTo>
                    <a:pt x="4369395" y="4733653"/>
                    <a:pt x="4426836" y="4637358"/>
                    <a:pt x="4461434" y="4564802"/>
                  </a:cubicBezTo>
                  <a:cubicBezTo>
                    <a:pt x="4510701" y="4461453"/>
                    <a:pt x="4543509" y="4330784"/>
                    <a:pt x="4588969" y="4149952"/>
                  </a:cubicBezTo>
                  <a:cubicBezTo>
                    <a:pt x="4646969" y="3918846"/>
                    <a:pt x="4726468" y="3602194"/>
                    <a:pt x="4886585" y="3168421"/>
                  </a:cubicBezTo>
                  <a:cubicBezTo>
                    <a:pt x="4984560" y="2902940"/>
                    <a:pt x="4981760" y="2626037"/>
                    <a:pt x="4877964" y="2321590"/>
                  </a:cubicBezTo>
                  <a:cubicBezTo>
                    <a:pt x="4786260" y="2052526"/>
                    <a:pt x="4614834" y="1769129"/>
                    <a:pt x="4382048" y="1501856"/>
                  </a:cubicBezTo>
                  <a:cubicBezTo>
                    <a:pt x="4110072" y="1189683"/>
                    <a:pt x="3838544" y="962832"/>
                    <a:pt x="3551900" y="808425"/>
                  </a:cubicBezTo>
                  <a:cubicBezTo>
                    <a:pt x="3241183" y="641141"/>
                    <a:pt x="2913222" y="559851"/>
                    <a:pt x="2549095" y="559851"/>
                  </a:cubicBezTo>
                  <a:cubicBezTo>
                    <a:pt x="2253830" y="559851"/>
                    <a:pt x="1988013" y="640134"/>
                    <a:pt x="1712566" y="812008"/>
                  </a:cubicBezTo>
                  <a:cubicBezTo>
                    <a:pt x="1428385" y="989593"/>
                    <a:pt x="1158313" y="1250707"/>
                    <a:pt x="906044" y="1502976"/>
                  </a:cubicBezTo>
                  <a:cubicBezTo>
                    <a:pt x="788140" y="1620769"/>
                    <a:pt x="671579" y="1727700"/>
                    <a:pt x="558825" y="1831049"/>
                  </a:cubicBezTo>
                  <a:cubicBezTo>
                    <a:pt x="340371" y="2031140"/>
                    <a:pt x="151813" y="2204022"/>
                    <a:pt x="25063" y="2389556"/>
                  </a:cubicBezTo>
                  <a:lnTo>
                    <a:pt x="0" y="2432109"/>
                  </a:lnTo>
                  <a:lnTo>
                    <a:pt x="0" y="1587383"/>
                  </a:lnTo>
                  <a:lnTo>
                    <a:pt x="76951" y="1513741"/>
                  </a:lnTo>
                  <a:cubicBezTo>
                    <a:pt x="217918" y="1383294"/>
                    <a:pt x="365956" y="1251435"/>
                    <a:pt x="510118" y="1107273"/>
                  </a:cubicBezTo>
                  <a:cubicBezTo>
                    <a:pt x="1086764" y="530627"/>
                    <a:pt x="1669121" y="0"/>
                    <a:pt x="2549095" y="0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8A614510-A9F4-41B6-B78E-F49E390C7E4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19221" y="0"/>
              <a:ext cx="5646974" cy="6483075"/>
            </a:xfrm>
            <a:custGeom>
              <a:avLst/>
              <a:gdLst>
                <a:gd name="connsiteX0" fmla="*/ 2405773 w 5646974"/>
                <a:gd name="connsiteY0" fmla="*/ 0 h 6483075"/>
                <a:gd name="connsiteX1" fmla="*/ 5646974 w 5646974"/>
                <a:gd name="connsiteY1" fmla="*/ 3241538 h 6483075"/>
                <a:gd name="connsiteX2" fmla="*/ 2405773 w 5646974"/>
                <a:gd name="connsiteY2" fmla="*/ 6483075 h 6483075"/>
                <a:gd name="connsiteX3" fmla="*/ 113897 w 5646974"/>
                <a:gd name="connsiteY3" fmla="*/ 5533666 h 6483075"/>
                <a:gd name="connsiteX4" fmla="*/ 0 w 5646974"/>
                <a:gd name="connsiteY4" fmla="*/ 5408336 h 6483075"/>
                <a:gd name="connsiteX5" fmla="*/ 0 w 5646974"/>
                <a:gd name="connsiteY5" fmla="*/ 4983659 h 6483075"/>
                <a:gd name="connsiteX6" fmla="*/ 155731 w 5646974"/>
                <a:gd name="connsiteY6" fmla="*/ 5176047 h 6483075"/>
                <a:gd name="connsiteX7" fmla="*/ 1093706 w 5646974"/>
                <a:gd name="connsiteY7" fmla="*/ 5866903 h 6483075"/>
                <a:gd name="connsiteX8" fmla="*/ 1639673 w 5646974"/>
                <a:gd name="connsiteY8" fmla="*/ 6059940 h 6483075"/>
                <a:gd name="connsiteX9" fmla="*/ 1709990 w 5646974"/>
                <a:gd name="connsiteY9" fmla="*/ 6076287 h 6483075"/>
                <a:gd name="connsiteX10" fmla="*/ 1780307 w 5646974"/>
                <a:gd name="connsiteY10" fmla="*/ 6091963 h 6483075"/>
                <a:gd name="connsiteX11" fmla="*/ 1851072 w 5646974"/>
                <a:gd name="connsiteY11" fmla="*/ 6105176 h 6483075"/>
                <a:gd name="connsiteX12" fmla="*/ 1886455 w 5646974"/>
                <a:gd name="connsiteY12" fmla="*/ 6111782 h 6483075"/>
                <a:gd name="connsiteX13" fmla="*/ 1921949 w 5646974"/>
                <a:gd name="connsiteY13" fmla="*/ 6117716 h 6483075"/>
                <a:gd name="connsiteX14" fmla="*/ 2064152 w 5646974"/>
                <a:gd name="connsiteY14" fmla="*/ 6137647 h 6483075"/>
                <a:gd name="connsiteX15" fmla="*/ 2206914 w 5646974"/>
                <a:gd name="connsiteY15" fmla="*/ 6151195 h 6483075"/>
                <a:gd name="connsiteX16" fmla="*/ 2350011 w 5646974"/>
                <a:gd name="connsiteY16" fmla="*/ 6158250 h 6483075"/>
                <a:gd name="connsiteX17" fmla="*/ 2493109 w 5646974"/>
                <a:gd name="connsiteY17" fmla="*/ 6159705 h 6483075"/>
                <a:gd name="connsiteX18" fmla="*/ 2781321 w 5646974"/>
                <a:gd name="connsiteY18" fmla="*/ 6147277 h 6483075"/>
                <a:gd name="connsiteX19" fmla="*/ 3345091 w 5646974"/>
                <a:gd name="connsiteY19" fmla="*/ 6060276 h 6483075"/>
                <a:gd name="connsiteX20" fmla="*/ 3878853 w 5646974"/>
                <a:gd name="connsiteY20" fmla="*/ 5871718 h 6483075"/>
                <a:gd name="connsiteX21" fmla="*/ 4367267 w 5646974"/>
                <a:gd name="connsiteY21" fmla="*/ 5573093 h 6483075"/>
                <a:gd name="connsiteX22" fmla="*/ 4424484 w 5646974"/>
                <a:gd name="connsiteY22" fmla="*/ 5528529 h 6483075"/>
                <a:gd name="connsiteX23" fmla="*/ 4481252 w 5646974"/>
                <a:gd name="connsiteY23" fmla="*/ 5483069 h 6483075"/>
                <a:gd name="connsiteX24" fmla="*/ 4536790 w 5646974"/>
                <a:gd name="connsiteY24" fmla="*/ 5435818 h 6483075"/>
                <a:gd name="connsiteX25" fmla="*/ 4591543 w 5646974"/>
                <a:gd name="connsiteY25" fmla="*/ 5387671 h 6483075"/>
                <a:gd name="connsiteX26" fmla="*/ 4794209 w 5646974"/>
                <a:gd name="connsiteY26" fmla="*/ 5181198 h 6483075"/>
                <a:gd name="connsiteX27" fmla="*/ 4956678 w 5646974"/>
                <a:gd name="connsiteY27" fmla="*/ 4945836 h 6483075"/>
                <a:gd name="connsiteX28" fmla="*/ 4989262 w 5646974"/>
                <a:gd name="connsiteY28" fmla="*/ 4881453 h 6483075"/>
                <a:gd name="connsiteX29" fmla="*/ 5017814 w 5646974"/>
                <a:gd name="connsiteY29" fmla="*/ 4814607 h 6483075"/>
                <a:gd name="connsiteX30" fmla="*/ 5044127 w 5646974"/>
                <a:gd name="connsiteY30" fmla="*/ 4746193 h 6483075"/>
                <a:gd name="connsiteX31" fmla="*/ 5068425 w 5646974"/>
                <a:gd name="connsiteY31" fmla="*/ 4676436 h 6483075"/>
                <a:gd name="connsiteX32" fmla="*/ 5154641 w 5646974"/>
                <a:gd name="connsiteY32" fmla="*/ 4390352 h 6483075"/>
                <a:gd name="connsiteX33" fmla="*/ 5196854 w 5646974"/>
                <a:gd name="connsiteY33" fmla="*/ 4246134 h 6483075"/>
                <a:gd name="connsiteX34" fmla="*/ 5240299 w 5646974"/>
                <a:gd name="connsiteY34" fmla="*/ 4102140 h 6483075"/>
                <a:gd name="connsiteX35" fmla="*/ 5432440 w 5646974"/>
                <a:gd name="connsiteY35" fmla="*/ 3532884 h 6483075"/>
                <a:gd name="connsiteX36" fmla="*/ 5528846 w 5646974"/>
                <a:gd name="connsiteY36" fmla="*/ 2951647 h 6483075"/>
                <a:gd name="connsiteX37" fmla="*/ 5495927 w 5646974"/>
                <a:gd name="connsiteY37" fmla="*/ 2658733 h 6483075"/>
                <a:gd name="connsiteX38" fmla="*/ 5480027 w 5646974"/>
                <a:gd name="connsiteY38" fmla="*/ 2586848 h 6483075"/>
                <a:gd name="connsiteX39" fmla="*/ 5461328 w 5646974"/>
                <a:gd name="connsiteY39" fmla="*/ 2515635 h 6483075"/>
                <a:gd name="connsiteX40" fmla="*/ 5439605 w 5646974"/>
                <a:gd name="connsiteY40" fmla="*/ 2445317 h 6483075"/>
                <a:gd name="connsiteX41" fmla="*/ 5415532 w 5646974"/>
                <a:gd name="connsiteY41" fmla="*/ 2375896 h 6483075"/>
                <a:gd name="connsiteX42" fmla="*/ 5144564 w 5646974"/>
                <a:gd name="connsiteY42" fmla="*/ 1857138 h 6483075"/>
                <a:gd name="connsiteX43" fmla="*/ 4774838 w 5646974"/>
                <a:gd name="connsiteY43" fmla="*/ 1405450 h 6483075"/>
                <a:gd name="connsiteX44" fmla="*/ 4345769 w 5646974"/>
                <a:gd name="connsiteY44" fmla="*/ 1012323 h 6483075"/>
                <a:gd name="connsiteX45" fmla="*/ 4115334 w 5646974"/>
                <a:gd name="connsiteY45" fmla="*/ 841344 h 6483075"/>
                <a:gd name="connsiteX46" fmla="*/ 3874038 w 5646974"/>
                <a:gd name="connsiteY46" fmla="*/ 691528 h 6483075"/>
                <a:gd name="connsiteX47" fmla="*/ 3359535 w 5646974"/>
                <a:gd name="connsiteY47" fmla="*/ 468819 h 6483075"/>
                <a:gd name="connsiteX48" fmla="*/ 2811105 w 5646974"/>
                <a:gd name="connsiteY48" fmla="*/ 366031 h 6483075"/>
                <a:gd name="connsiteX49" fmla="*/ 2741124 w 5646974"/>
                <a:gd name="connsiteY49" fmla="*/ 361440 h 6483075"/>
                <a:gd name="connsiteX50" fmla="*/ 2671030 w 5646974"/>
                <a:gd name="connsiteY50" fmla="*/ 358417 h 6483075"/>
                <a:gd name="connsiteX51" fmla="*/ 2600713 w 5646974"/>
                <a:gd name="connsiteY51" fmla="*/ 357521 h 6483075"/>
                <a:gd name="connsiteX52" fmla="*/ 2531739 w 5646974"/>
                <a:gd name="connsiteY52" fmla="*/ 358529 h 6483075"/>
                <a:gd name="connsiteX53" fmla="*/ 2259988 w 5646974"/>
                <a:gd name="connsiteY53" fmla="*/ 385289 h 6483075"/>
                <a:gd name="connsiteX54" fmla="*/ 1740670 w 5646974"/>
                <a:gd name="connsiteY54" fmla="*/ 553917 h 6483075"/>
                <a:gd name="connsiteX55" fmla="*/ 1264124 w 5646974"/>
                <a:gd name="connsiteY55" fmla="*/ 853549 h 6483075"/>
                <a:gd name="connsiteX56" fmla="*/ 823074 w 5646974"/>
                <a:gd name="connsiteY56" fmla="*/ 1234136 h 6483075"/>
                <a:gd name="connsiteX57" fmla="*/ 715694 w 5646974"/>
                <a:gd name="connsiteY57" fmla="*/ 1336252 h 6483075"/>
                <a:gd name="connsiteX58" fmla="*/ 606859 w 5646974"/>
                <a:gd name="connsiteY58" fmla="*/ 1440945 h 6483075"/>
                <a:gd name="connsiteX59" fmla="*/ 382023 w 5646974"/>
                <a:gd name="connsiteY59" fmla="*/ 1646074 h 6483075"/>
                <a:gd name="connsiteX60" fmla="*/ 158531 w 5646974"/>
                <a:gd name="connsiteY60" fmla="*/ 1843813 h 6483075"/>
                <a:gd name="connsiteX61" fmla="*/ 0 w 5646974"/>
                <a:gd name="connsiteY61" fmla="*/ 1991775 h 6483075"/>
                <a:gd name="connsiteX62" fmla="*/ 0 w 5646974"/>
                <a:gd name="connsiteY62" fmla="*/ 1074740 h 6483075"/>
                <a:gd name="connsiteX63" fmla="*/ 113897 w 5646974"/>
                <a:gd name="connsiteY63" fmla="*/ 949410 h 6483075"/>
                <a:gd name="connsiteX64" fmla="*/ 2405773 w 5646974"/>
                <a:gd name="connsiteY64" fmla="*/ 0 h 64830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</a:cxnLst>
              <a:rect l="l" t="t" r="r" b="b"/>
              <a:pathLst>
                <a:path w="5646974" h="6483075">
                  <a:moveTo>
                    <a:pt x="2405773" y="0"/>
                  </a:moveTo>
                  <a:cubicBezTo>
                    <a:pt x="4195841" y="0"/>
                    <a:pt x="5646974" y="1451246"/>
                    <a:pt x="5646974" y="3241538"/>
                  </a:cubicBezTo>
                  <a:cubicBezTo>
                    <a:pt x="5646974" y="5031830"/>
                    <a:pt x="4195841" y="6483075"/>
                    <a:pt x="2405773" y="6483075"/>
                  </a:cubicBezTo>
                  <a:cubicBezTo>
                    <a:pt x="1510739" y="6483075"/>
                    <a:pt x="700439" y="6120264"/>
                    <a:pt x="113897" y="5533666"/>
                  </a:cubicBezTo>
                  <a:lnTo>
                    <a:pt x="0" y="5408336"/>
                  </a:lnTo>
                  <a:lnTo>
                    <a:pt x="0" y="4983659"/>
                  </a:lnTo>
                  <a:lnTo>
                    <a:pt x="155731" y="5176047"/>
                  </a:lnTo>
                  <a:cubicBezTo>
                    <a:pt x="417742" y="5469073"/>
                    <a:pt x="741224" y="5704211"/>
                    <a:pt x="1093706" y="5866903"/>
                  </a:cubicBezTo>
                  <a:cubicBezTo>
                    <a:pt x="1269947" y="5948418"/>
                    <a:pt x="1453018" y="6013137"/>
                    <a:pt x="1639673" y="6059940"/>
                  </a:cubicBezTo>
                  <a:lnTo>
                    <a:pt x="1709990" y="6076287"/>
                  </a:lnTo>
                  <a:cubicBezTo>
                    <a:pt x="1733504" y="6081550"/>
                    <a:pt x="1756570" y="6088156"/>
                    <a:pt x="1780307" y="6091963"/>
                  </a:cubicBezTo>
                  <a:lnTo>
                    <a:pt x="1851072" y="6105176"/>
                  </a:lnTo>
                  <a:lnTo>
                    <a:pt x="1886455" y="6111782"/>
                  </a:lnTo>
                  <a:cubicBezTo>
                    <a:pt x="1898212" y="6114021"/>
                    <a:pt x="1909969" y="6116373"/>
                    <a:pt x="1921949" y="6117716"/>
                  </a:cubicBezTo>
                  <a:cubicBezTo>
                    <a:pt x="1969425" y="6124323"/>
                    <a:pt x="2016676" y="6131489"/>
                    <a:pt x="2064152" y="6137647"/>
                  </a:cubicBezTo>
                  <a:cubicBezTo>
                    <a:pt x="2111851" y="6141790"/>
                    <a:pt x="2159438" y="6146381"/>
                    <a:pt x="2206914" y="6151195"/>
                  </a:cubicBezTo>
                  <a:lnTo>
                    <a:pt x="2350011" y="6158250"/>
                  </a:lnTo>
                  <a:cubicBezTo>
                    <a:pt x="2397711" y="6159593"/>
                    <a:pt x="2445410" y="6159146"/>
                    <a:pt x="2493109" y="6159705"/>
                  </a:cubicBezTo>
                  <a:cubicBezTo>
                    <a:pt x="2589068" y="6158137"/>
                    <a:pt x="2685922" y="6154666"/>
                    <a:pt x="2781321" y="6147277"/>
                  </a:cubicBezTo>
                  <a:cubicBezTo>
                    <a:pt x="2972566" y="6132944"/>
                    <a:pt x="3161348" y="6105288"/>
                    <a:pt x="3345091" y="6060276"/>
                  </a:cubicBezTo>
                  <a:cubicBezTo>
                    <a:pt x="3528834" y="6015375"/>
                    <a:pt x="3707539" y="5952785"/>
                    <a:pt x="3878853" y="5871718"/>
                  </a:cubicBezTo>
                  <a:cubicBezTo>
                    <a:pt x="4050167" y="5790428"/>
                    <a:pt x="4213084" y="5689318"/>
                    <a:pt x="4367267" y="5573093"/>
                  </a:cubicBezTo>
                  <a:lnTo>
                    <a:pt x="4424484" y="5528529"/>
                  </a:lnTo>
                  <a:cubicBezTo>
                    <a:pt x="4443631" y="5513637"/>
                    <a:pt x="4463113" y="5499193"/>
                    <a:pt x="4481252" y="5483069"/>
                  </a:cubicBezTo>
                  <a:lnTo>
                    <a:pt x="4536790" y="5435818"/>
                  </a:lnTo>
                  <a:cubicBezTo>
                    <a:pt x="4555265" y="5419918"/>
                    <a:pt x="4574188" y="5404466"/>
                    <a:pt x="4591543" y="5387671"/>
                  </a:cubicBezTo>
                  <a:cubicBezTo>
                    <a:pt x="4662980" y="5321944"/>
                    <a:pt x="4733074" y="5254650"/>
                    <a:pt x="4794209" y="5181198"/>
                  </a:cubicBezTo>
                  <a:cubicBezTo>
                    <a:pt x="4857808" y="5109089"/>
                    <a:pt x="4910434" y="5029926"/>
                    <a:pt x="4956678" y="4945836"/>
                  </a:cubicBezTo>
                  <a:cubicBezTo>
                    <a:pt x="4967651" y="4924450"/>
                    <a:pt x="4978624" y="4903064"/>
                    <a:pt x="4989262" y="4881453"/>
                  </a:cubicBezTo>
                  <a:lnTo>
                    <a:pt x="5017814" y="4814607"/>
                  </a:lnTo>
                  <a:cubicBezTo>
                    <a:pt x="5027891" y="4792549"/>
                    <a:pt x="5035393" y="4769035"/>
                    <a:pt x="5044127" y="4746193"/>
                  </a:cubicBezTo>
                  <a:cubicBezTo>
                    <a:pt x="5052636" y="4723128"/>
                    <a:pt x="5061146" y="4700174"/>
                    <a:pt x="5068425" y="4676436"/>
                  </a:cubicBezTo>
                  <a:cubicBezTo>
                    <a:pt x="5099552" y="4582717"/>
                    <a:pt x="5126985" y="4486422"/>
                    <a:pt x="5154641" y="4390352"/>
                  </a:cubicBezTo>
                  <a:lnTo>
                    <a:pt x="5196854" y="4246134"/>
                  </a:lnTo>
                  <a:lnTo>
                    <a:pt x="5240299" y="4102140"/>
                  </a:lnTo>
                  <a:cubicBezTo>
                    <a:pt x="5299195" y="3910560"/>
                    <a:pt x="5364697" y="3721330"/>
                    <a:pt x="5432440" y="3532884"/>
                  </a:cubicBezTo>
                  <a:cubicBezTo>
                    <a:pt x="5500294" y="3346902"/>
                    <a:pt x="5533549" y="3148714"/>
                    <a:pt x="5528846" y="2951647"/>
                  </a:cubicBezTo>
                  <a:cubicBezTo>
                    <a:pt x="5526831" y="2853113"/>
                    <a:pt x="5515409" y="2755027"/>
                    <a:pt x="5495927" y="2658733"/>
                  </a:cubicBezTo>
                  <a:cubicBezTo>
                    <a:pt x="5491112" y="2634659"/>
                    <a:pt x="5486297" y="2610585"/>
                    <a:pt x="5480027" y="2586848"/>
                  </a:cubicBezTo>
                  <a:cubicBezTo>
                    <a:pt x="5474205" y="2562998"/>
                    <a:pt x="5468718" y="2539036"/>
                    <a:pt x="5461328" y="2515635"/>
                  </a:cubicBezTo>
                  <a:cubicBezTo>
                    <a:pt x="5454386" y="2492009"/>
                    <a:pt x="5447668" y="2468495"/>
                    <a:pt x="5439605" y="2445317"/>
                  </a:cubicBezTo>
                  <a:cubicBezTo>
                    <a:pt x="5431879" y="2422028"/>
                    <a:pt x="5424378" y="2398738"/>
                    <a:pt x="5415532" y="2375896"/>
                  </a:cubicBezTo>
                  <a:cubicBezTo>
                    <a:pt x="5347790" y="2191817"/>
                    <a:pt x="5254071" y="2018599"/>
                    <a:pt x="5144564" y="1857138"/>
                  </a:cubicBezTo>
                  <a:cubicBezTo>
                    <a:pt x="5034946" y="1695565"/>
                    <a:pt x="4909762" y="1545301"/>
                    <a:pt x="4774838" y="1405450"/>
                  </a:cubicBezTo>
                  <a:cubicBezTo>
                    <a:pt x="4638907" y="1265040"/>
                    <a:pt x="4496145" y="1132131"/>
                    <a:pt x="4345769" y="1012323"/>
                  </a:cubicBezTo>
                  <a:cubicBezTo>
                    <a:pt x="4270749" y="952195"/>
                    <a:pt x="4194273" y="894642"/>
                    <a:pt x="4115334" y="841344"/>
                  </a:cubicBezTo>
                  <a:cubicBezTo>
                    <a:pt x="4037067" y="787263"/>
                    <a:pt x="3956336" y="737548"/>
                    <a:pt x="3874038" y="691528"/>
                  </a:cubicBezTo>
                  <a:cubicBezTo>
                    <a:pt x="3709554" y="599712"/>
                    <a:pt x="3537792" y="523349"/>
                    <a:pt x="3359535" y="468819"/>
                  </a:cubicBezTo>
                  <a:cubicBezTo>
                    <a:pt x="3181278" y="414514"/>
                    <a:pt x="2997311" y="380699"/>
                    <a:pt x="2811105" y="366031"/>
                  </a:cubicBezTo>
                  <a:cubicBezTo>
                    <a:pt x="2787703" y="364575"/>
                    <a:pt x="2764525" y="362448"/>
                    <a:pt x="2741124" y="361440"/>
                  </a:cubicBezTo>
                  <a:lnTo>
                    <a:pt x="2671030" y="358417"/>
                  </a:lnTo>
                  <a:lnTo>
                    <a:pt x="2600713" y="357521"/>
                  </a:lnTo>
                  <a:cubicBezTo>
                    <a:pt x="2577087" y="356961"/>
                    <a:pt x="2554805" y="358305"/>
                    <a:pt x="2531739" y="358529"/>
                  </a:cubicBezTo>
                  <a:cubicBezTo>
                    <a:pt x="2440259" y="360992"/>
                    <a:pt x="2349564" y="370285"/>
                    <a:pt x="2259988" y="385289"/>
                  </a:cubicBezTo>
                  <a:cubicBezTo>
                    <a:pt x="2080723" y="415521"/>
                    <a:pt x="1906945" y="473634"/>
                    <a:pt x="1740670" y="553917"/>
                  </a:cubicBezTo>
                  <a:cubicBezTo>
                    <a:pt x="1574506" y="634647"/>
                    <a:pt x="1415844" y="737100"/>
                    <a:pt x="1264124" y="853549"/>
                  </a:cubicBezTo>
                  <a:cubicBezTo>
                    <a:pt x="1112181" y="969886"/>
                    <a:pt x="966508" y="1099212"/>
                    <a:pt x="823074" y="1234136"/>
                  </a:cubicBezTo>
                  <a:cubicBezTo>
                    <a:pt x="787131" y="1267951"/>
                    <a:pt x="751413" y="1301990"/>
                    <a:pt x="715694" y="1336252"/>
                  </a:cubicBezTo>
                  <a:lnTo>
                    <a:pt x="606859" y="1440945"/>
                  </a:lnTo>
                  <a:cubicBezTo>
                    <a:pt x="532623" y="1511374"/>
                    <a:pt x="457267" y="1579452"/>
                    <a:pt x="382023" y="1646074"/>
                  </a:cubicBezTo>
                  <a:lnTo>
                    <a:pt x="158531" y="1843813"/>
                  </a:lnTo>
                  <a:lnTo>
                    <a:pt x="0" y="1991775"/>
                  </a:lnTo>
                  <a:lnTo>
                    <a:pt x="0" y="1074740"/>
                  </a:lnTo>
                  <a:lnTo>
                    <a:pt x="113897" y="949410"/>
                  </a:lnTo>
                  <a:cubicBezTo>
                    <a:pt x="700439" y="362812"/>
                    <a:pt x="1510739" y="0"/>
                    <a:pt x="2405773" y="0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74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4519396B-574B-E148-919D-AE094BC9F3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4672" y="2053641"/>
            <a:ext cx="3669161" cy="2760098"/>
          </a:xfrm>
        </p:spPr>
        <p:txBody>
          <a:bodyPr>
            <a:normAutofit/>
          </a:bodyPr>
          <a:lstStyle/>
          <a:p>
            <a:r>
              <a:rPr lang="en-US" sz="4000">
                <a:solidFill>
                  <a:schemeClr val="tx2"/>
                </a:solidFill>
              </a:rPr>
              <a:t>Create a Plan For Care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A10A4F1-7EF4-B94A-853E-42F9B47DD94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0574" y="801866"/>
            <a:ext cx="5306084" cy="5230634"/>
          </a:xfrm>
          <a:noFill/>
          <a:ln>
            <a:noFill/>
          </a:ln>
        </p:spPr>
        <p:txBody>
          <a:bodyPr anchor="ctr">
            <a:normAutofit/>
          </a:bodyPr>
          <a:lstStyle/>
          <a:p>
            <a:r>
              <a:rPr lang="en-US" sz="2400" dirty="0">
                <a:solidFill>
                  <a:schemeClr val="tx2"/>
                </a:solidFill>
              </a:rPr>
              <a:t>Predict/look to the future</a:t>
            </a:r>
          </a:p>
          <a:p>
            <a:pPr lvl="1"/>
            <a:r>
              <a:rPr lang="en-US" dirty="0">
                <a:solidFill>
                  <a:schemeClr val="tx2"/>
                </a:solidFill>
              </a:rPr>
              <a:t>Ask what if?  Remember 1 in 3 fall and hurt themselves in MT</a:t>
            </a:r>
          </a:p>
          <a:p>
            <a:r>
              <a:rPr lang="en-US" sz="2400" dirty="0">
                <a:solidFill>
                  <a:schemeClr val="tx2"/>
                </a:solidFill>
              </a:rPr>
              <a:t>In-home care (Caregiving)</a:t>
            </a:r>
          </a:p>
          <a:p>
            <a:r>
              <a:rPr lang="en-US" sz="2400" dirty="0">
                <a:solidFill>
                  <a:schemeClr val="tx2"/>
                </a:solidFill>
              </a:rPr>
              <a:t>Investigate options of care</a:t>
            </a:r>
          </a:p>
          <a:p>
            <a:r>
              <a:rPr lang="en-US" sz="2400" dirty="0">
                <a:solidFill>
                  <a:schemeClr val="tx2"/>
                </a:solidFill>
              </a:rPr>
              <a:t>Financial Planning</a:t>
            </a:r>
          </a:p>
          <a:p>
            <a:r>
              <a:rPr lang="en-US" sz="2400" dirty="0">
                <a:solidFill>
                  <a:schemeClr val="tx2"/>
                </a:solidFill>
              </a:rPr>
              <a:t>What role will your family have? </a:t>
            </a:r>
          </a:p>
          <a:p>
            <a:pPr lvl="1"/>
            <a:r>
              <a:rPr lang="en-US" dirty="0">
                <a:solidFill>
                  <a:schemeClr val="tx2"/>
                </a:solidFill>
              </a:rPr>
              <a:t>Talk with family members</a:t>
            </a:r>
          </a:p>
          <a:p>
            <a:r>
              <a:rPr lang="en-US" sz="2400" dirty="0">
                <a:solidFill>
                  <a:schemeClr val="tx2"/>
                </a:solidFill>
              </a:rPr>
              <a:t>Health Directives</a:t>
            </a:r>
          </a:p>
        </p:txBody>
      </p:sp>
      <p:pic>
        <p:nvPicPr>
          <p:cNvPr id="18" name="Picture 17" descr="Logo, company name&#10;&#10;Description automatically generated">
            <a:extLst>
              <a:ext uri="{FF2B5EF4-FFF2-40B4-BE49-F238E27FC236}">
                <a16:creationId xmlns:a16="http://schemas.microsoft.com/office/drawing/2014/main" id="{CA240AFF-6B9C-5443-8E22-F1A992C3A6F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6696" y="4125765"/>
            <a:ext cx="956310" cy="95631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15744782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18873D23-2DCF-4B31-A009-95721C06E8E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C13EF075-D4EF-4929-ADBC-91B27DA1995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5" y="0"/>
            <a:ext cx="12191695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800"/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DAA26DFA-AAB2-4973-9C17-16D587C7B19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21863" y="508838"/>
            <a:ext cx="5217958" cy="6239661"/>
            <a:chOff x="-19221" y="251144"/>
            <a:chExt cx="5217958" cy="6239661"/>
          </a:xfrm>
        </p:grpSpPr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3F407F11-7321-4BF6-8536-CCE8E342454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19221" y="251144"/>
              <a:ext cx="5187198" cy="6239661"/>
            </a:xfrm>
            <a:custGeom>
              <a:avLst/>
              <a:gdLst>
                <a:gd name="connsiteX0" fmla="*/ 2011811 w 5187198"/>
                <a:gd name="connsiteY0" fmla="*/ 4 h 6239661"/>
                <a:gd name="connsiteX1" fmla="*/ 2617011 w 5187198"/>
                <a:gd name="connsiteY1" fmla="*/ 70590 h 6239661"/>
                <a:gd name="connsiteX2" fmla="*/ 2690321 w 5187198"/>
                <a:gd name="connsiteY2" fmla="*/ 88146 h 6239661"/>
                <a:gd name="connsiteX3" fmla="*/ 2726863 w 5187198"/>
                <a:gd name="connsiteY3" fmla="*/ 97127 h 6239661"/>
                <a:gd name="connsiteX4" fmla="*/ 2762951 w 5187198"/>
                <a:gd name="connsiteY4" fmla="*/ 107375 h 6239661"/>
                <a:gd name="connsiteX5" fmla="*/ 2834843 w 5187198"/>
                <a:gd name="connsiteY5" fmla="*/ 128493 h 6239661"/>
                <a:gd name="connsiteX6" fmla="*/ 2906574 w 5187198"/>
                <a:gd name="connsiteY6" fmla="*/ 151076 h 6239661"/>
                <a:gd name="connsiteX7" fmla="*/ 3049504 w 5187198"/>
                <a:gd name="connsiteY7" fmla="*/ 202124 h 6239661"/>
                <a:gd name="connsiteX8" fmla="*/ 3189518 w 5187198"/>
                <a:gd name="connsiteY8" fmla="*/ 260159 h 6239661"/>
                <a:gd name="connsiteX9" fmla="*/ 3326048 w 5187198"/>
                <a:gd name="connsiteY9" fmla="*/ 325143 h 6239661"/>
                <a:gd name="connsiteX10" fmla="*/ 3459166 w 5187198"/>
                <a:gd name="connsiteY10" fmla="*/ 395936 h 6239661"/>
                <a:gd name="connsiteX11" fmla="*/ 3588578 w 5187198"/>
                <a:gd name="connsiteY11" fmla="*/ 472343 h 6239661"/>
                <a:gd name="connsiteX12" fmla="*/ 3651864 w 5187198"/>
                <a:gd name="connsiteY12" fmla="*/ 512600 h 6239661"/>
                <a:gd name="connsiteX13" fmla="*/ 3714514 w 5187198"/>
                <a:gd name="connsiteY13" fmla="*/ 553499 h 6239661"/>
                <a:gd name="connsiteX14" fmla="*/ 4181221 w 5187198"/>
                <a:gd name="connsiteY14" fmla="*/ 922912 h 6239661"/>
                <a:gd name="connsiteX15" fmla="*/ 4582963 w 5187198"/>
                <a:gd name="connsiteY15" fmla="*/ 1358264 h 6239661"/>
                <a:gd name="connsiteX16" fmla="*/ 4670721 w 5187198"/>
                <a:gd name="connsiteY16" fmla="*/ 1477644 h 6239661"/>
                <a:gd name="connsiteX17" fmla="*/ 4752378 w 5187198"/>
                <a:gd name="connsiteY17" fmla="*/ 1601187 h 6239661"/>
                <a:gd name="connsiteX18" fmla="*/ 4772168 w 5187198"/>
                <a:gd name="connsiteY18" fmla="*/ 1632456 h 6239661"/>
                <a:gd name="connsiteX19" fmla="*/ 4782117 w 5187198"/>
                <a:gd name="connsiteY19" fmla="*/ 1648104 h 6239661"/>
                <a:gd name="connsiteX20" fmla="*/ 4791381 w 5187198"/>
                <a:gd name="connsiteY20" fmla="*/ 1664150 h 6239661"/>
                <a:gd name="connsiteX21" fmla="*/ 4828190 w 5187198"/>
                <a:gd name="connsiteY21" fmla="*/ 1728379 h 6239661"/>
                <a:gd name="connsiteX22" fmla="*/ 4864832 w 5187198"/>
                <a:gd name="connsiteY22" fmla="*/ 1792796 h 6239661"/>
                <a:gd name="connsiteX23" fmla="*/ 4899201 w 5187198"/>
                <a:gd name="connsiteY23" fmla="*/ 1858342 h 6239661"/>
                <a:gd name="connsiteX24" fmla="*/ 4933266 w 5187198"/>
                <a:gd name="connsiteY24" fmla="*/ 1924155 h 6239661"/>
                <a:gd name="connsiteX25" fmla="*/ 4964403 w 5187198"/>
                <a:gd name="connsiteY25" fmla="*/ 1991384 h 6239661"/>
                <a:gd name="connsiteX26" fmla="*/ 4995019 w 5187198"/>
                <a:gd name="connsiteY26" fmla="*/ 2058823 h 6239661"/>
                <a:gd name="connsiteX27" fmla="*/ 5021999 w 5187198"/>
                <a:gd name="connsiteY27" fmla="*/ 2127723 h 6239661"/>
                <a:gd name="connsiteX28" fmla="*/ 5048321 w 5187198"/>
                <a:gd name="connsiteY28" fmla="*/ 2196908 h 6239661"/>
                <a:gd name="connsiteX29" fmla="*/ 5070546 w 5187198"/>
                <a:gd name="connsiteY29" fmla="*/ 2267547 h 6239661"/>
                <a:gd name="connsiteX30" fmla="*/ 5092171 w 5187198"/>
                <a:gd name="connsiteY30" fmla="*/ 2338256 h 6239661"/>
                <a:gd name="connsiteX31" fmla="*/ 5110305 w 5187198"/>
                <a:gd name="connsiteY31" fmla="*/ 2409886 h 6239661"/>
                <a:gd name="connsiteX32" fmla="*/ 5186393 w 5187198"/>
                <a:gd name="connsiteY32" fmla="*/ 2992022 h 6239661"/>
                <a:gd name="connsiteX33" fmla="*/ 5149045 w 5187198"/>
                <a:gd name="connsiteY33" fmla="*/ 3571816 h 6239661"/>
                <a:gd name="connsiteX34" fmla="*/ 5126572 w 5187198"/>
                <a:gd name="connsiteY34" fmla="*/ 3714520 h 6239661"/>
                <a:gd name="connsiteX35" fmla="*/ 5099067 w 5187198"/>
                <a:gd name="connsiteY35" fmla="*/ 3856108 h 6239661"/>
                <a:gd name="connsiteX36" fmla="*/ 5095699 w 5187198"/>
                <a:gd name="connsiteY36" fmla="*/ 3873868 h 6239661"/>
                <a:gd name="connsiteX37" fmla="*/ 5091573 w 5187198"/>
                <a:gd name="connsiteY37" fmla="*/ 3891426 h 6239661"/>
                <a:gd name="connsiteX38" fmla="*/ 5083324 w 5187198"/>
                <a:gd name="connsiteY38" fmla="*/ 3926541 h 6239661"/>
                <a:gd name="connsiteX39" fmla="*/ 5067256 w 5187198"/>
                <a:gd name="connsiteY39" fmla="*/ 3996889 h 6239661"/>
                <a:gd name="connsiteX40" fmla="*/ 5059194 w 5187198"/>
                <a:gd name="connsiteY40" fmla="*/ 4032171 h 6239661"/>
                <a:gd name="connsiteX41" fmla="*/ 5049522 w 5187198"/>
                <a:gd name="connsiteY41" fmla="*/ 4067833 h 6239661"/>
                <a:gd name="connsiteX42" fmla="*/ 5040067 w 5187198"/>
                <a:gd name="connsiteY42" fmla="*/ 4103553 h 6239661"/>
                <a:gd name="connsiteX43" fmla="*/ 5028960 w 5187198"/>
                <a:gd name="connsiteY43" fmla="*/ 4138946 h 6239661"/>
                <a:gd name="connsiteX44" fmla="*/ 4917351 w 5187198"/>
                <a:gd name="connsiteY44" fmla="*/ 4417041 h 6239661"/>
                <a:gd name="connsiteX45" fmla="*/ 4756163 w 5187198"/>
                <a:gd name="connsiteY45" fmla="*/ 4676402 h 6239661"/>
                <a:gd name="connsiteX46" fmla="*/ 4322493 w 5187198"/>
                <a:gd name="connsiteY46" fmla="*/ 5105604 h 6239661"/>
                <a:gd name="connsiteX47" fmla="*/ 3840510 w 5187198"/>
                <a:gd name="connsiteY47" fmla="*/ 5429590 h 6239661"/>
                <a:gd name="connsiteX48" fmla="*/ 3606447 w 5187198"/>
                <a:gd name="connsiteY48" fmla="*/ 5572862 h 6239661"/>
                <a:gd name="connsiteX49" fmla="*/ 3488814 w 5187198"/>
                <a:gd name="connsiteY49" fmla="*/ 5647178 h 6239661"/>
                <a:gd name="connsiteX50" fmla="*/ 3365864 w 5187198"/>
                <a:gd name="connsiteY50" fmla="*/ 5722735 h 6239661"/>
                <a:gd name="connsiteX51" fmla="*/ 2839486 w 5187198"/>
                <a:gd name="connsiteY51" fmla="*/ 5999120 h 6239661"/>
                <a:gd name="connsiteX52" fmla="*/ 2242423 w 5187198"/>
                <a:gd name="connsiteY52" fmla="*/ 6192346 h 6239661"/>
                <a:gd name="connsiteX53" fmla="*/ 1589380 w 5187198"/>
                <a:gd name="connsiteY53" fmla="*/ 6230657 h 6239661"/>
                <a:gd name="connsiteX54" fmla="*/ 1548244 w 5187198"/>
                <a:gd name="connsiteY54" fmla="*/ 6226706 h 6239661"/>
                <a:gd name="connsiteX55" fmla="*/ 1507348 w 5187198"/>
                <a:gd name="connsiteY55" fmla="*/ 6221428 h 6239661"/>
                <a:gd name="connsiteX56" fmla="*/ 1466401 w 5187198"/>
                <a:gd name="connsiteY56" fmla="*/ 6215904 h 6239661"/>
                <a:gd name="connsiteX57" fmla="*/ 1425773 w 5187198"/>
                <a:gd name="connsiteY57" fmla="*/ 6209191 h 6239661"/>
                <a:gd name="connsiteX58" fmla="*/ 1344960 w 5187198"/>
                <a:gd name="connsiteY58" fmla="*/ 6193681 h 6239661"/>
                <a:gd name="connsiteX59" fmla="*/ 1265007 w 5187198"/>
                <a:gd name="connsiteY59" fmla="*/ 6175388 h 6239661"/>
                <a:gd name="connsiteX60" fmla="*/ 1225415 w 5187198"/>
                <a:gd name="connsiteY60" fmla="*/ 6165243 h 6239661"/>
                <a:gd name="connsiteX61" fmla="*/ 1186567 w 5187198"/>
                <a:gd name="connsiteY61" fmla="*/ 6154486 h 6239661"/>
                <a:gd name="connsiteX62" fmla="*/ 1111158 w 5187198"/>
                <a:gd name="connsiteY62" fmla="*/ 6130918 h 6239661"/>
                <a:gd name="connsiteX63" fmla="*/ 1035915 w 5187198"/>
                <a:gd name="connsiteY63" fmla="*/ 6107163 h 6239661"/>
                <a:gd name="connsiteX64" fmla="*/ 961579 w 5187198"/>
                <a:gd name="connsiteY64" fmla="*/ 6079594 h 6239661"/>
                <a:gd name="connsiteX65" fmla="*/ 395297 w 5187198"/>
                <a:gd name="connsiteY65" fmla="*/ 5792812 h 6239661"/>
                <a:gd name="connsiteX66" fmla="*/ 265239 w 5187198"/>
                <a:gd name="connsiteY66" fmla="*/ 5701511 h 6239661"/>
                <a:gd name="connsiteX67" fmla="*/ 233756 w 5187198"/>
                <a:gd name="connsiteY67" fmla="*/ 5677542 h 6239661"/>
                <a:gd name="connsiteX68" fmla="*/ 202800 w 5187198"/>
                <a:gd name="connsiteY68" fmla="*/ 5652902 h 6239661"/>
                <a:gd name="connsiteX69" fmla="*/ 140918 w 5187198"/>
                <a:gd name="connsiteY69" fmla="*/ 5603515 h 6239661"/>
                <a:gd name="connsiteX70" fmla="*/ 110625 w 5187198"/>
                <a:gd name="connsiteY70" fmla="*/ 5578127 h 6239661"/>
                <a:gd name="connsiteX71" fmla="*/ 95631 w 5187198"/>
                <a:gd name="connsiteY71" fmla="*/ 5565299 h 6239661"/>
                <a:gd name="connsiteX72" fmla="*/ 81966 w 5187198"/>
                <a:gd name="connsiteY72" fmla="*/ 5550973 h 6239661"/>
                <a:gd name="connsiteX73" fmla="*/ 27991 w 5187198"/>
                <a:gd name="connsiteY73" fmla="*/ 5493272 h 6239661"/>
                <a:gd name="connsiteX74" fmla="*/ 1454 w 5187198"/>
                <a:gd name="connsiteY74" fmla="*/ 5464252 h 6239661"/>
                <a:gd name="connsiteX75" fmla="*/ 0 w 5187198"/>
                <a:gd name="connsiteY75" fmla="*/ 5462518 h 6239661"/>
                <a:gd name="connsiteX76" fmla="*/ 0 w 5187198"/>
                <a:gd name="connsiteY76" fmla="*/ 4720187 h 6239661"/>
                <a:gd name="connsiteX77" fmla="*/ 109684 w 5187198"/>
                <a:gd name="connsiteY77" fmla="*/ 4836724 h 6239661"/>
                <a:gd name="connsiteX78" fmla="*/ 306959 w 5187198"/>
                <a:gd name="connsiteY78" fmla="*/ 5007200 h 6239661"/>
                <a:gd name="connsiteX79" fmla="*/ 358101 w 5187198"/>
                <a:gd name="connsiteY79" fmla="*/ 5046057 h 6239661"/>
                <a:gd name="connsiteX80" fmla="*/ 383328 w 5187198"/>
                <a:gd name="connsiteY80" fmla="*/ 5065684 h 6239661"/>
                <a:gd name="connsiteX81" fmla="*/ 409503 w 5187198"/>
                <a:gd name="connsiteY81" fmla="*/ 5083942 h 6239661"/>
                <a:gd name="connsiteX82" fmla="*/ 461889 w 5187198"/>
                <a:gd name="connsiteY82" fmla="*/ 5119888 h 6239661"/>
                <a:gd name="connsiteX83" fmla="*/ 474883 w 5187198"/>
                <a:gd name="connsiteY83" fmla="*/ 5128933 h 6239661"/>
                <a:gd name="connsiteX84" fmla="*/ 486410 w 5187198"/>
                <a:gd name="connsiteY84" fmla="*/ 5139557 h 6239661"/>
                <a:gd name="connsiteX85" fmla="*/ 510852 w 5187198"/>
                <a:gd name="connsiteY85" fmla="*/ 5159089 h 6239661"/>
                <a:gd name="connsiteX86" fmla="*/ 560653 w 5187198"/>
                <a:gd name="connsiteY86" fmla="*/ 5196893 h 6239661"/>
                <a:gd name="connsiteX87" fmla="*/ 585485 w 5187198"/>
                <a:gd name="connsiteY87" fmla="*/ 5215834 h 6239661"/>
                <a:gd name="connsiteX88" fmla="*/ 610707 w 5187198"/>
                <a:gd name="connsiteY88" fmla="*/ 5234185 h 6239661"/>
                <a:gd name="connsiteX89" fmla="*/ 714768 w 5187198"/>
                <a:gd name="connsiteY89" fmla="*/ 5303103 h 6239661"/>
                <a:gd name="connsiteX90" fmla="*/ 1166634 w 5187198"/>
                <a:gd name="connsiteY90" fmla="*/ 5513322 h 6239661"/>
                <a:gd name="connsiteX91" fmla="*/ 1225991 w 5187198"/>
                <a:gd name="connsiteY91" fmla="*/ 5533632 h 6239661"/>
                <a:gd name="connsiteX92" fmla="*/ 1286680 w 5187198"/>
                <a:gd name="connsiteY92" fmla="*/ 5550705 h 6239661"/>
                <a:gd name="connsiteX93" fmla="*/ 1347310 w 5187198"/>
                <a:gd name="connsiteY93" fmla="*/ 5567995 h 6239661"/>
                <a:gd name="connsiteX94" fmla="*/ 1377002 w 5187198"/>
                <a:gd name="connsiteY94" fmla="*/ 5575719 h 6239661"/>
                <a:gd name="connsiteX95" fmla="*/ 1406328 w 5187198"/>
                <a:gd name="connsiteY95" fmla="*/ 5582649 h 6239661"/>
                <a:gd name="connsiteX96" fmla="*/ 1465060 w 5187198"/>
                <a:gd name="connsiteY96" fmla="*/ 5594909 h 6239661"/>
                <a:gd name="connsiteX97" fmla="*/ 1523881 w 5187198"/>
                <a:gd name="connsiteY97" fmla="*/ 5605105 h 6239661"/>
                <a:gd name="connsiteX98" fmla="*/ 1553325 w 5187198"/>
                <a:gd name="connsiteY98" fmla="*/ 5609865 h 6239661"/>
                <a:gd name="connsiteX99" fmla="*/ 1582813 w 5187198"/>
                <a:gd name="connsiteY99" fmla="*/ 5613593 h 6239661"/>
                <a:gd name="connsiteX100" fmla="*/ 1612301 w 5187198"/>
                <a:gd name="connsiteY100" fmla="*/ 5617321 h 6239661"/>
                <a:gd name="connsiteX101" fmla="*/ 1641863 w 5187198"/>
                <a:gd name="connsiteY101" fmla="*/ 5619910 h 6239661"/>
                <a:gd name="connsiteX102" fmla="*/ 2117508 w 5187198"/>
                <a:gd name="connsiteY102" fmla="*/ 5595156 h 6239661"/>
                <a:gd name="connsiteX103" fmla="*/ 2597368 w 5187198"/>
                <a:gd name="connsiteY103" fmla="*/ 5447381 h 6239661"/>
                <a:gd name="connsiteX104" fmla="*/ 3082968 w 5187198"/>
                <a:gd name="connsiteY104" fmla="*/ 5223245 h 6239661"/>
                <a:gd name="connsiteX105" fmla="*/ 3334855 w 5187198"/>
                <a:gd name="connsiteY105" fmla="*/ 5097383 h 6239661"/>
                <a:gd name="connsiteX106" fmla="*/ 3599509 w 5187198"/>
                <a:gd name="connsiteY106" fmla="*/ 4976217 h 6239661"/>
                <a:gd name="connsiteX107" fmla="*/ 4112002 w 5187198"/>
                <a:gd name="connsiteY107" fmla="*/ 4766359 h 6239661"/>
                <a:gd name="connsiteX108" fmla="*/ 4348983 w 5187198"/>
                <a:gd name="connsiteY108" fmla="*/ 4649833 h 6239661"/>
                <a:gd name="connsiteX109" fmla="*/ 4560505 w 5187198"/>
                <a:gd name="connsiteY109" fmla="*/ 4501564 h 6239661"/>
                <a:gd name="connsiteX110" fmla="*/ 4731963 w 5187198"/>
                <a:gd name="connsiteY110" fmla="*/ 4309870 h 6239661"/>
                <a:gd name="connsiteX111" fmla="*/ 4852344 w 5187198"/>
                <a:gd name="connsiteY111" fmla="*/ 4078640 h 6239661"/>
                <a:gd name="connsiteX112" fmla="*/ 4863972 w 5187198"/>
                <a:gd name="connsiteY112" fmla="*/ 4047790 h 6239661"/>
                <a:gd name="connsiteX113" fmla="*/ 4874144 w 5187198"/>
                <a:gd name="connsiteY113" fmla="*/ 4016320 h 6239661"/>
                <a:gd name="connsiteX114" fmla="*/ 4884127 w 5187198"/>
                <a:gd name="connsiteY114" fmla="*/ 3984682 h 6239661"/>
                <a:gd name="connsiteX115" fmla="*/ 4892800 w 5187198"/>
                <a:gd name="connsiteY115" fmla="*/ 3951883 h 6239661"/>
                <a:gd name="connsiteX116" fmla="*/ 4909526 w 5187198"/>
                <a:gd name="connsiteY116" fmla="*/ 3886001 h 6239661"/>
                <a:gd name="connsiteX117" fmla="*/ 4917687 w 5187198"/>
                <a:gd name="connsiteY117" fmla="*/ 3852948 h 6239661"/>
                <a:gd name="connsiteX118" fmla="*/ 4921768 w 5187198"/>
                <a:gd name="connsiteY118" fmla="*/ 3836422 h 6239661"/>
                <a:gd name="connsiteX119" fmla="*/ 4924845 w 5187198"/>
                <a:gd name="connsiteY119" fmla="*/ 3819742 h 6239661"/>
                <a:gd name="connsiteX120" fmla="*/ 4948230 w 5187198"/>
                <a:gd name="connsiteY120" fmla="*/ 3685744 h 6239661"/>
                <a:gd name="connsiteX121" fmla="*/ 4962782 w 5187198"/>
                <a:gd name="connsiteY121" fmla="*/ 3550540 h 6239661"/>
                <a:gd name="connsiteX122" fmla="*/ 4939468 w 5187198"/>
                <a:gd name="connsiteY122" fmla="*/ 3010249 h 6239661"/>
                <a:gd name="connsiteX123" fmla="*/ 4816901 w 5187198"/>
                <a:gd name="connsiteY123" fmla="*/ 2488224 h 6239661"/>
                <a:gd name="connsiteX124" fmla="*/ 4797005 w 5187198"/>
                <a:gd name="connsiteY124" fmla="*/ 2424470 h 6239661"/>
                <a:gd name="connsiteX125" fmla="*/ 4774433 w 5187198"/>
                <a:gd name="connsiteY125" fmla="*/ 2361620 h 6239661"/>
                <a:gd name="connsiteX126" fmla="*/ 4752459 w 5187198"/>
                <a:gd name="connsiteY126" fmla="*/ 2298700 h 6239661"/>
                <a:gd name="connsiteX127" fmla="*/ 4728083 w 5187198"/>
                <a:gd name="connsiteY127" fmla="*/ 2236526 h 6239661"/>
                <a:gd name="connsiteX128" fmla="*/ 4704471 w 5187198"/>
                <a:gd name="connsiteY128" fmla="*/ 2174095 h 6239661"/>
                <a:gd name="connsiteX129" fmla="*/ 4678399 w 5187198"/>
                <a:gd name="connsiteY129" fmla="*/ 2112626 h 6239661"/>
                <a:gd name="connsiteX130" fmla="*/ 4652601 w 5187198"/>
                <a:gd name="connsiteY130" fmla="*/ 2050999 h 6239661"/>
                <a:gd name="connsiteX131" fmla="*/ 4624205 w 5187198"/>
                <a:gd name="connsiteY131" fmla="*/ 1990415 h 6239661"/>
                <a:gd name="connsiteX132" fmla="*/ 4595398 w 5187198"/>
                <a:gd name="connsiteY132" fmla="*/ 1930069 h 6239661"/>
                <a:gd name="connsiteX133" fmla="*/ 4563827 w 5187198"/>
                <a:gd name="connsiteY133" fmla="*/ 1870952 h 6239661"/>
                <a:gd name="connsiteX134" fmla="*/ 4531433 w 5187198"/>
                <a:gd name="connsiteY134" fmla="*/ 1812311 h 6239661"/>
                <a:gd name="connsiteX135" fmla="*/ 4523315 w 5187198"/>
                <a:gd name="connsiteY135" fmla="*/ 1797616 h 6239661"/>
                <a:gd name="connsiteX136" fmla="*/ 4514482 w 5187198"/>
                <a:gd name="connsiteY136" fmla="*/ 1783425 h 6239661"/>
                <a:gd name="connsiteX137" fmla="*/ 4496845 w 5187198"/>
                <a:gd name="connsiteY137" fmla="*/ 1754936 h 6239661"/>
                <a:gd name="connsiteX138" fmla="*/ 4461463 w 5187198"/>
                <a:gd name="connsiteY138" fmla="*/ 1697929 h 6239661"/>
                <a:gd name="connsiteX139" fmla="*/ 4452660 w 5187198"/>
                <a:gd name="connsiteY139" fmla="*/ 1683629 h 6239661"/>
                <a:gd name="connsiteX140" fmla="*/ 4443141 w 5187198"/>
                <a:gd name="connsiteY140" fmla="*/ 1669834 h 6239661"/>
                <a:gd name="connsiteX141" fmla="*/ 4424241 w 5187198"/>
                <a:gd name="connsiteY141" fmla="*/ 1642166 h 6239661"/>
                <a:gd name="connsiteX142" fmla="*/ 4346886 w 5187198"/>
                <a:gd name="connsiteY142" fmla="*/ 1532412 h 6239661"/>
                <a:gd name="connsiteX143" fmla="*/ 3985497 w 5187198"/>
                <a:gd name="connsiteY143" fmla="*/ 1134649 h 6239661"/>
                <a:gd name="connsiteX144" fmla="*/ 3545665 w 5187198"/>
                <a:gd name="connsiteY144" fmla="*/ 825877 h 6239661"/>
                <a:gd name="connsiteX145" fmla="*/ 3486190 w 5187198"/>
                <a:gd name="connsiteY145" fmla="*/ 794756 h 6239661"/>
                <a:gd name="connsiteX146" fmla="*/ 3426182 w 5187198"/>
                <a:gd name="connsiteY146" fmla="*/ 764765 h 6239661"/>
                <a:gd name="connsiteX147" fmla="*/ 3365044 w 5187198"/>
                <a:gd name="connsiteY147" fmla="*/ 737255 h 6239661"/>
                <a:gd name="connsiteX148" fmla="*/ 3334529 w 5187198"/>
                <a:gd name="connsiteY148" fmla="*/ 723514 h 6239661"/>
                <a:gd name="connsiteX149" fmla="*/ 3303733 w 5187198"/>
                <a:gd name="connsiteY149" fmla="*/ 710395 h 6239661"/>
                <a:gd name="connsiteX150" fmla="*/ 3179033 w 5187198"/>
                <a:gd name="connsiteY150" fmla="*/ 662259 h 6239661"/>
                <a:gd name="connsiteX151" fmla="*/ 3052408 w 5187198"/>
                <a:gd name="connsiteY151" fmla="*/ 620447 h 6239661"/>
                <a:gd name="connsiteX152" fmla="*/ 2924325 w 5187198"/>
                <a:gd name="connsiteY152" fmla="*/ 584505 h 6239661"/>
                <a:gd name="connsiteX153" fmla="*/ 2859667 w 5187198"/>
                <a:gd name="connsiteY153" fmla="*/ 569266 h 6239661"/>
                <a:gd name="connsiteX154" fmla="*/ 2795226 w 5187198"/>
                <a:gd name="connsiteY154" fmla="*/ 554085 h 6239661"/>
                <a:gd name="connsiteX155" fmla="*/ 2729702 w 5187198"/>
                <a:gd name="connsiteY155" fmla="*/ 540354 h 6239661"/>
                <a:gd name="connsiteX156" fmla="*/ 2663758 w 5187198"/>
                <a:gd name="connsiteY156" fmla="*/ 527322 h 6239661"/>
                <a:gd name="connsiteX157" fmla="*/ 2630927 w 5187198"/>
                <a:gd name="connsiteY157" fmla="*/ 520495 h 6239661"/>
                <a:gd name="connsiteX158" fmla="*/ 2597965 w 5187198"/>
                <a:gd name="connsiteY158" fmla="*/ 515024 h 6239661"/>
                <a:gd name="connsiteX159" fmla="*/ 2532205 w 5187198"/>
                <a:gd name="connsiteY159" fmla="*/ 503895 h 6239661"/>
                <a:gd name="connsiteX160" fmla="*/ 2010064 w 5187198"/>
                <a:gd name="connsiteY160" fmla="*/ 452552 h 6239661"/>
                <a:gd name="connsiteX161" fmla="*/ 1494552 w 5187198"/>
                <a:gd name="connsiteY161" fmla="*/ 485055 h 6239661"/>
                <a:gd name="connsiteX162" fmla="*/ 1366896 w 5187198"/>
                <a:gd name="connsiteY162" fmla="*/ 509389 h 6239661"/>
                <a:gd name="connsiteX163" fmla="*/ 1240175 w 5187198"/>
                <a:gd name="connsiteY163" fmla="*/ 541045 h 6239661"/>
                <a:gd name="connsiteX164" fmla="*/ 1177438 w 5187198"/>
                <a:gd name="connsiteY164" fmla="*/ 560170 h 6239661"/>
                <a:gd name="connsiteX165" fmla="*/ 1145987 w 5187198"/>
                <a:gd name="connsiteY165" fmla="*/ 569826 h 6239661"/>
                <a:gd name="connsiteX166" fmla="*/ 1130315 w 5187198"/>
                <a:gd name="connsiteY166" fmla="*/ 574669 h 6239661"/>
                <a:gd name="connsiteX167" fmla="*/ 1114873 w 5187198"/>
                <a:gd name="connsiteY167" fmla="*/ 580384 h 6239661"/>
                <a:gd name="connsiteX168" fmla="*/ 1052839 w 5187198"/>
                <a:gd name="connsiteY168" fmla="*/ 602943 h 6239661"/>
                <a:gd name="connsiteX169" fmla="*/ 991135 w 5187198"/>
                <a:gd name="connsiteY169" fmla="*/ 626866 h 6239661"/>
                <a:gd name="connsiteX170" fmla="*/ 930179 w 5187198"/>
                <a:gd name="connsiteY170" fmla="*/ 653191 h 6239661"/>
                <a:gd name="connsiteX171" fmla="*/ 869768 w 5187198"/>
                <a:gd name="connsiteY171" fmla="*/ 680937 h 6239661"/>
                <a:gd name="connsiteX172" fmla="*/ 810085 w 5187198"/>
                <a:gd name="connsiteY172" fmla="*/ 710734 h 6239661"/>
                <a:gd name="connsiteX173" fmla="*/ 751220 w 5187198"/>
                <a:gd name="connsiteY173" fmla="*/ 741794 h 6239661"/>
                <a:gd name="connsiteX174" fmla="*/ 532669 w 5187198"/>
                <a:gd name="connsiteY174" fmla="*/ 881688 h 6239661"/>
                <a:gd name="connsiteX175" fmla="*/ 354185 w 5187198"/>
                <a:gd name="connsiteY175" fmla="*/ 1050286 h 6239661"/>
                <a:gd name="connsiteX176" fmla="*/ 315980 w 5187198"/>
                <a:gd name="connsiteY176" fmla="*/ 1098125 h 6239661"/>
                <a:gd name="connsiteX177" fmla="*/ 280345 w 5187198"/>
                <a:gd name="connsiteY177" fmla="*/ 1149782 h 6239661"/>
                <a:gd name="connsiteX178" fmla="*/ 245890 w 5187198"/>
                <a:gd name="connsiteY178" fmla="*/ 1203959 h 6239661"/>
                <a:gd name="connsiteX179" fmla="*/ 212162 w 5187198"/>
                <a:gd name="connsiteY179" fmla="*/ 1260184 h 6239661"/>
                <a:gd name="connsiteX180" fmla="*/ 80716 w 5187198"/>
                <a:gd name="connsiteY180" fmla="*/ 1502476 h 6239661"/>
                <a:gd name="connsiteX181" fmla="*/ 0 w 5187198"/>
                <a:gd name="connsiteY181" fmla="*/ 1648841 h 6239661"/>
                <a:gd name="connsiteX182" fmla="*/ 0 w 5187198"/>
                <a:gd name="connsiteY182" fmla="*/ 954863 h 6239661"/>
                <a:gd name="connsiteX183" fmla="*/ 43491 w 5187198"/>
                <a:gd name="connsiteY183" fmla="*/ 895513 h 6239661"/>
                <a:gd name="connsiteX184" fmla="*/ 93923 w 5187198"/>
                <a:gd name="connsiteY184" fmla="*/ 834489 h 6239661"/>
                <a:gd name="connsiteX185" fmla="*/ 323465 w 5187198"/>
                <a:gd name="connsiteY185" fmla="*/ 617671 h 6239661"/>
                <a:gd name="connsiteX186" fmla="*/ 574777 w 5187198"/>
                <a:gd name="connsiteY186" fmla="*/ 446794 h 6239661"/>
                <a:gd name="connsiteX187" fmla="*/ 638943 w 5187198"/>
                <a:gd name="connsiteY187" fmla="*/ 408925 h 6239661"/>
                <a:gd name="connsiteX188" fmla="*/ 703505 w 5187198"/>
                <a:gd name="connsiteY188" fmla="*/ 371742 h 6239661"/>
                <a:gd name="connsiteX189" fmla="*/ 769262 w 5187198"/>
                <a:gd name="connsiteY189" fmla="*/ 336154 h 6239661"/>
                <a:gd name="connsiteX190" fmla="*/ 835552 w 5187198"/>
                <a:gd name="connsiteY190" fmla="*/ 301173 h 6239661"/>
                <a:gd name="connsiteX191" fmla="*/ 902979 w 5187198"/>
                <a:gd name="connsiteY191" fmla="*/ 268004 h 6239661"/>
                <a:gd name="connsiteX192" fmla="*/ 971127 w 5187198"/>
                <a:gd name="connsiteY192" fmla="*/ 235607 h 6239661"/>
                <a:gd name="connsiteX193" fmla="*/ 988238 w 5187198"/>
                <a:gd name="connsiteY193" fmla="*/ 227556 h 6239661"/>
                <a:gd name="connsiteX194" fmla="*/ 1005744 w 5187198"/>
                <a:gd name="connsiteY194" fmla="*/ 220191 h 6239661"/>
                <a:gd name="connsiteX195" fmla="*/ 1040729 w 5187198"/>
                <a:gd name="connsiteY195" fmla="*/ 205569 h 6239661"/>
                <a:gd name="connsiteX196" fmla="*/ 1110835 w 5187198"/>
                <a:gd name="connsiteY196" fmla="*/ 176248 h 6239661"/>
                <a:gd name="connsiteX197" fmla="*/ 1254256 w 5187198"/>
                <a:gd name="connsiteY197" fmla="*/ 123796 h 6239661"/>
                <a:gd name="connsiteX198" fmla="*/ 1401310 w 5187198"/>
                <a:gd name="connsiteY198" fmla="*/ 79852 h 6239661"/>
                <a:gd name="connsiteX199" fmla="*/ 2011811 w 5187198"/>
                <a:gd name="connsiteY199" fmla="*/ 4 h 62396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</a:cxnLst>
              <a:rect l="l" t="t" r="r" b="b"/>
              <a:pathLst>
                <a:path w="5187198" h="6239661">
                  <a:moveTo>
                    <a:pt x="2011811" y="4"/>
                  </a:moveTo>
                  <a:cubicBezTo>
                    <a:pt x="2217306" y="120"/>
                    <a:pt x="2420903" y="25925"/>
                    <a:pt x="2617011" y="70590"/>
                  </a:cubicBezTo>
                  <a:lnTo>
                    <a:pt x="2690321" y="88146"/>
                  </a:lnTo>
                  <a:lnTo>
                    <a:pt x="2726863" y="97127"/>
                  </a:lnTo>
                  <a:lnTo>
                    <a:pt x="2762951" y="107375"/>
                  </a:lnTo>
                  <a:lnTo>
                    <a:pt x="2834843" y="128493"/>
                  </a:lnTo>
                  <a:cubicBezTo>
                    <a:pt x="2858788" y="135605"/>
                    <a:pt x="2882632" y="142226"/>
                    <a:pt x="2906574" y="151076"/>
                  </a:cubicBezTo>
                  <a:cubicBezTo>
                    <a:pt x="2954475" y="167852"/>
                    <a:pt x="3002363" y="183813"/>
                    <a:pt x="3049504" y="202124"/>
                  </a:cubicBezTo>
                  <a:lnTo>
                    <a:pt x="3189518" y="260159"/>
                  </a:lnTo>
                  <a:lnTo>
                    <a:pt x="3326048" y="325143"/>
                  </a:lnTo>
                  <a:cubicBezTo>
                    <a:pt x="3370687" y="348464"/>
                    <a:pt x="3414908" y="372485"/>
                    <a:pt x="3459166" y="395936"/>
                  </a:cubicBezTo>
                  <a:cubicBezTo>
                    <a:pt x="3502947" y="420302"/>
                    <a:pt x="3545491" y="447118"/>
                    <a:pt x="3588578" y="472343"/>
                  </a:cubicBezTo>
                  <a:cubicBezTo>
                    <a:pt x="3610346" y="484551"/>
                    <a:pt x="3630797" y="499072"/>
                    <a:pt x="3651864" y="512600"/>
                  </a:cubicBezTo>
                  <a:lnTo>
                    <a:pt x="3714514" y="553499"/>
                  </a:lnTo>
                  <a:cubicBezTo>
                    <a:pt x="3880005" y="664844"/>
                    <a:pt x="4036083" y="788388"/>
                    <a:pt x="4181221" y="922912"/>
                  </a:cubicBezTo>
                  <a:cubicBezTo>
                    <a:pt x="4326221" y="1057515"/>
                    <a:pt x="4461955" y="1202038"/>
                    <a:pt x="4582963" y="1358264"/>
                  </a:cubicBezTo>
                  <a:cubicBezTo>
                    <a:pt x="4614206" y="1396543"/>
                    <a:pt x="4642091" y="1437400"/>
                    <a:pt x="4670721" y="1477644"/>
                  </a:cubicBezTo>
                  <a:cubicBezTo>
                    <a:pt x="4700172" y="1517414"/>
                    <a:pt x="4725864" y="1559538"/>
                    <a:pt x="4752378" y="1601187"/>
                  </a:cubicBezTo>
                  <a:lnTo>
                    <a:pt x="4772168" y="1632456"/>
                  </a:lnTo>
                  <a:lnTo>
                    <a:pt x="4782117" y="1648104"/>
                  </a:lnTo>
                  <a:lnTo>
                    <a:pt x="4791381" y="1664150"/>
                  </a:lnTo>
                  <a:lnTo>
                    <a:pt x="4828190" y="1728379"/>
                  </a:lnTo>
                  <a:cubicBezTo>
                    <a:pt x="4840266" y="1749930"/>
                    <a:pt x="4853470" y="1770740"/>
                    <a:pt x="4864832" y="1792796"/>
                  </a:cubicBezTo>
                  <a:lnTo>
                    <a:pt x="4899201" y="1858342"/>
                  </a:lnTo>
                  <a:cubicBezTo>
                    <a:pt x="4910484" y="1880260"/>
                    <a:pt x="4922532" y="1901920"/>
                    <a:pt x="4933266" y="1924155"/>
                  </a:cubicBezTo>
                  <a:lnTo>
                    <a:pt x="4964403" y="1991384"/>
                  </a:lnTo>
                  <a:cubicBezTo>
                    <a:pt x="4974618" y="2013829"/>
                    <a:pt x="4985323" y="2036171"/>
                    <a:pt x="4995019" y="2058823"/>
                  </a:cubicBezTo>
                  <a:lnTo>
                    <a:pt x="5021999" y="2127723"/>
                  </a:lnTo>
                  <a:lnTo>
                    <a:pt x="5048321" y="2196908"/>
                  </a:lnTo>
                  <a:lnTo>
                    <a:pt x="5070546" y="2267547"/>
                  </a:lnTo>
                  <a:cubicBezTo>
                    <a:pt x="5078054" y="2291004"/>
                    <a:pt x="5085044" y="2314670"/>
                    <a:pt x="5092171" y="2338256"/>
                  </a:cubicBezTo>
                  <a:cubicBezTo>
                    <a:pt x="5098670" y="2362023"/>
                    <a:pt x="5104296" y="2386019"/>
                    <a:pt x="5110305" y="2409886"/>
                  </a:cubicBezTo>
                  <a:cubicBezTo>
                    <a:pt x="5158097" y="2600976"/>
                    <a:pt x="5182068" y="2797044"/>
                    <a:pt x="5186393" y="2992022"/>
                  </a:cubicBezTo>
                  <a:cubicBezTo>
                    <a:pt x="5191013" y="3187195"/>
                    <a:pt x="5175397" y="3380886"/>
                    <a:pt x="5149045" y="3571816"/>
                  </a:cubicBezTo>
                  <a:cubicBezTo>
                    <a:pt x="5141154" y="3619431"/>
                    <a:pt x="5133539" y="3666889"/>
                    <a:pt x="5126572" y="3714520"/>
                  </a:cubicBezTo>
                  <a:cubicBezTo>
                    <a:pt x="5117276" y="3761759"/>
                    <a:pt x="5107793" y="3808831"/>
                    <a:pt x="5099067" y="3856108"/>
                  </a:cubicBezTo>
                  <a:lnTo>
                    <a:pt x="5095699" y="3873868"/>
                  </a:lnTo>
                  <a:lnTo>
                    <a:pt x="5091573" y="3891426"/>
                  </a:lnTo>
                  <a:lnTo>
                    <a:pt x="5083324" y="3926541"/>
                  </a:lnTo>
                  <a:lnTo>
                    <a:pt x="5067256" y="3996889"/>
                  </a:lnTo>
                  <a:cubicBezTo>
                    <a:pt x="5064451" y="4008657"/>
                    <a:pt x="5062244" y="4020353"/>
                    <a:pt x="5059194" y="4032171"/>
                  </a:cubicBezTo>
                  <a:lnTo>
                    <a:pt x="5049522" y="4067833"/>
                  </a:lnTo>
                  <a:lnTo>
                    <a:pt x="5040067" y="4103553"/>
                  </a:lnTo>
                  <a:cubicBezTo>
                    <a:pt x="5036554" y="4115363"/>
                    <a:pt x="5032689" y="4127194"/>
                    <a:pt x="5028960" y="4138946"/>
                  </a:cubicBezTo>
                  <a:cubicBezTo>
                    <a:pt x="4999693" y="4233462"/>
                    <a:pt x="4962869" y="4326764"/>
                    <a:pt x="4917351" y="4417041"/>
                  </a:cubicBezTo>
                  <a:cubicBezTo>
                    <a:pt x="4871860" y="4507209"/>
                    <a:pt x="4817597" y="4594215"/>
                    <a:pt x="4756163" y="4676402"/>
                  </a:cubicBezTo>
                  <a:cubicBezTo>
                    <a:pt x="4632803" y="4840875"/>
                    <a:pt x="4480597" y="4982783"/>
                    <a:pt x="4322493" y="5105604"/>
                  </a:cubicBezTo>
                  <a:cubicBezTo>
                    <a:pt x="4163928" y="5228420"/>
                    <a:pt x="3999564" y="5332640"/>
                    <a:pt x="3840510" y="5429590"/>
                  </a:cubicBezTo>
                  <a:cubicBezTo>
                    <a:pt x="3760954" y="5478172"/>
                    <a:pt x="3682353" y="5524924"/>
                    <a:pt x="3606447" y="5572862"/>
                  </a:cubicBezTo>
                  <a:lnTo>
                    <a:pt x="3488814" y="5647178"/>
                  </a:lnTo>
                  <a:cubicBezTo>
                    <a:pt x="3448270" y="5672597"/>
                    <a:pt x="3407323" y="5697792"/>
                    <a:pt x="3365864" y="5722735"/>
                  </a:cubicBezTo>
                  <a:cubicBezTo>
                    <a:pt x="3200163" y="5822424"/>
                    <a:pt x="3026125" y="5917328"/>
                    <a:pt x="2839486" y="5999120"/>
                  </a:cubicBezTo>
                  <a:cubicBezTo>
                    <a:pt x="2653201" y="6080891"/>
                    <a:pt x="2453560" y="6149344"/>
                    <a:pt x="2242423" y="6192346"/>
                  </a:cubicBezTo>
                  <a:cubicBezTo>
                    <a:pt x="2031719" y="6235463"/>
                    <a:pt x="1808952" y="6251353"/>
                    <a:pt x="1589380" y="6230657"/>
                  </a:cubicBezTo>
                  <a:lnTo>
                    <a:pt x="1548244" y="6226706"/>
                  </a:lnTo>
                  <a:cubicBezTo>
                    <a:pt x="1534528" y="6225117"/>
                    <a:pt x="1520898" y="6223203"/>
                    <a:pt x="1507348" y="6221428"/>
                  </a:cubicBezTo>
                  <a:lnTo>
                    <a:pt x="1466401" y="6215904"/>
                  </a:lnTo>
                  <a:cubicBezTo>
                    <a:pt x="1452772" y="6213991"/>
                    <a:pt x="1439316" y="6211428"/>
                    <a:pt x="1425773" y="6209191"/>
                  </a:cubicBezTo>
                  <a:cubicBezTo>
                    <a:pt x="1398775" y="6204391"/>
                    <a:pt x="1371610" y="6199779"/>
                    <a:pt x="1344960" y="6193681"/>
                  </a:cubicBezTo>
                  <a:cubicBezTo>
                    <a:pt x="1318251" y="6187799"/>
                    <a:pt x="1291260" y="6182538"/>
                    <a:pt x="1265007" y="6175388"/>
                  </a:cubicBezTo>
                  <a:lnTo>
                    <a:pt x="1225415" y="6165243"/>
                  </a:lnTo>
                  <a:cubicBezTo>
                    <a:pt x="1212163" y="6161924"/>
                    <a:pt x="1198939" y="6158496"/>
                    <a:pt x="1186567" y="6154486"/>
                  </a:cubicBezTo>
                  <a:lnTo>
                    <a:pt x="1111158" y="6130918"/>
                  </a:lnTo>
                  <a:lnTo>
                    <a:pt x="1035915" y="6107163"/>
                  </a:lnTo>
                  <a:cubicBezTo>
                    <a:pt x="1010846" y="6099055"/>
                    <a:pt x="986357" y="6088784"/>
                    <a:pt x="961579" y="6079594"/>
                  </a:cubicBezTo>
                  <a:cubicBezTo>
                    <a:pt x="763709" y="6005594"/>
                    <a:pt x="572401" y="5909703"/>
                    <a:pt x="395297" y="5792812"/>
                  </a:cubicBezTo>
                  <a:lnTo>
                    <a:pt x="265239" y="5701511"/>
                  </a:lnTo>
                  <a:cubicBezTo>
                    <a:pt x="254227" y="5694155"/>
                    <a:pt x="244103" y="5685646"/>
                    <a:pt x="233756" y="5677542"/>
                  </a:cubicBezTo>
                  <a:lnTo>
                    <a:pt x="202800" y="5652902"/>
                  </a:lnTo>
                  <a:lnTo>
                    <a:pt x="140918" y="5603515"/>
                  </a:lnTo>
                  <a:cubicBezTo>
                    <a:pt x="130598" y="5595302"/>
                    <a:pt x="120280" y="5587089"/>
                    <a:pt x="110625" y="5578127"/>
                  </a:cubicBezTo>
                  <a:cubicBezTo>
                    <a:pt x="105647" y="5573779"/>
                    <a:pt x="100444" y="5569834"/>
                    <a:pt x="95631" y="5565299"/>
                  </a:cubicBezTo>
                  <a:cubicBezTo>
                    <a:pt x="90955" y="5560684"/>
                    <a:pt x="86505" y="5555666"/>
                    <a:pt x="81966" y="5550973"/>
                  </a:cubicBezTo>
                  <a:lnTo>
                    <a:pt x="27991" y="5493272"/>
                  </a:lnTo>
                  <a:cubicBezTo>
                    <a:pt x="19109" y="5483589"/>
                    <a:pt x="9758" y="5474359"/>
                    <a:pt x="1454" y="5464252"/>
                  </a:cubicBezTo>
                  <a:lnTo>
                    <a:pt x="0" y="5462518"/>
                  </a:lnTo>
                  <a:lnTo>
                    <a:pt x="0" y="4720187"/>
                  </a:lnTo>
                  <a:lnTo>
                    <a:pt x="109684" y="4836724"/>
                  </a:lnTo>
                  <a:cubicBezTo>
                    <a:pt x="173316" y="4897375"/>
                    <a:pt x="239447" y="4954160"/>
                    <a:pt x="306959" y="5007200"/>
                  </a:cubicBezTo>
                  <a:lnTo>
                    <a:pt x="358101" y="5046057"/>
                  </a:lnTo>
                  <a:lnTo>
                    <a:pt x="383328" y="5065684"/>
                  </a:lnTo>
                  <a:cubicBezTo>
                    <a:pt x="391637" y="5072316"/>
                    <a:pt x="400805" y="5077902"/>
                    <a:pt x="409503" y="5083942"/>
                  </a:cubicBezTo>
                  <a:lnTo>
                    <a:pt x="461889" y="5119888"/>
                  </a:lnTo>
                  <a:cubicBezTo>
                    <a:pt x="466184" y="5122893"/>
                    <a:pt x="470616" y="5125820"/>
                    <a:pt x="474883" y="5128933"/>
                  </a:cubicBezTo>
                  <a:cubicBezTo>
                    <a:pt x="478982" y="5132235"/>
                    <a:pt x="482476" y="5136069"/>
                    <a:pt x="486410" y="5139557"/>
                  </a:cubicBezTo>
                  <a:cubicBezTo>
                    <a:pt x="494140" y="5146613"/>
                    <a:pt x="502565" y="5152812"/>
                    <a:pt x="510852" y="5159089"/>
                  </a:cubicBezTo>
                  <a:lnTo>
                    <a:pt x="560653" y="5196893"/>
                  </a:lnTo>
                  <a:lnTo>
                    <a:pt x="585485" y="5215834"/>
                  </a:lnTo>
                  <a:cubicBezTo>
                    <a:pt x="593773" y="5222111"/>
                    <a:pt x="601864" y="5228685"/>
                    <a:pt x="610707" y="5234185"/>
                  </a:cubicBezTo>
                  <a:lnTo>
                    <a:pt x="714768" y="5303103"/>
                  </a:lnTo>
                  <a:cubicBezTo>
                    <a:pt x="856162" y="5390603"/>
                    <a:pt x="1008099" y="5459947"/>
                    <a:pt x="1166634" y="5513322"/>
                  </a:cubicBezTo>
                  <a:cubicBezTo>
                    <a:pt x="1186540" y="5519932"/>
                    <a:pt x="1205774" y="5527751"/>
                    <a:pt x="1225991" y="5533632"/>
                  </a:cubicBezTo>
                  <a:lnTo>
                    <a:pt x="1286680" y="5550705"/>
                  </a:lnTo>
                  <a:lnTo>
                    <a:pt x="1347310" y="5567995"/>
                  </a:lnTo>
                  <a:cubicBezTo>
                    <a:pt x="1357469" y="5571180"/>
                    <a:pt x="1367261" y="5573572"/>
                    <a:pt x="1377002" y="5575719"/>
                  </a:cubicBezTo>
                  <a:lnTo>
                    <a:pt x="1406328" y="5582649"/>
                  </a:lnTo>
                  <a:cubicBezTo>
                    <a:pt x="1425825" y="5587757"/>
                    <a:pt x="1445490" y="5590939"/>
                    <a:pt x="1465060" y="5594909"/>
                  </a:cubicBezTo>
                  <a:cubicBezTo>
                    <a:pt x="1484652" y="5599231"/>
                    <a:pt x="1504324" y="5601952"/>
                    <a:pt x="1523881" y="5605105"/>
                  </a:cubicBezTo>
                  <a:cubicBezTo>
                    <a:pt x="1533660" y="5606682"/>
                    <a:pt x="1543460" y="5608613"/>
                    <a:pt x="1553325" y="5609865"/>
                  </a:cubicBezTo>
                  <a:lnTo>
                    <a:pt x="1582813" y="5613593"/>
                  </a:lnTo>
                  <a:lnTo>
                    <a:pt x="1612301" y="5617321"/>
                  </a:lnTo>
                  <a:lnTo>
                    <a:pt x="1641863" y="5619910"/>
                  </a:lnTo>
                  <a:cubicBezTo>
                    <a:pt x="1799348" y="5633940"/>
                    <a:pt x="1957913" y="5625770"/>
                    <a:pt x="2117508" y="5595156"/>
                  </a:cubicBezTo>
                  <a:cubicBezTo>
                    <a:pt x="2277124" y="5564895"/>
                    <a:pt x="2437004" y="5512449"/>
                    <a:pt x="2597368" y="5447381"/>
                  </a:cubicBezTo>
                  <a:cubicBezTo>
                    <a:pt x="2757791" y="5382096"/>
                    <a:pt x="2918855" y="5304464"/>
                    <a:pt x="3082968" y="5223245"/>
                  </a:cubicBezTo>
                  <a:lnTo>
                    <a:pt x="3334855" y="5097383"/>
                  </a:lnTo>
                  <a:cubicBezTo>
                    <a:pt x="3423528" y="5054142"/>
                    <a:pt x="3511773" y="5013798"/>
                    <a:pt x="3599509" y="4976217"/>
                  </a:cubicBezTo>
                  <a:cubicBezTo>
                    <a:pt x="3774960" y="4900701"/>
                    <a:pt x="3948276" y="4837481"/>
                    <a:pt x="4112002" y="4766359"/>
                  </a:cubicBezTo>
                  <a:cubicBezTo>
                    <a:pt x="4193972" y="4730827"/>
                    <a:pt x="4273429" y="4692997"/>
                    <a:pt x="4348983" y="4649833"/>
                  </a:cubicBezTo>
                  <a:cubicBezTo>
                    <a:pt x="4424508" y="4606778"/>
                    <a:pt x="4496050" y="4558250"/>
                    <a:pt x="4560505" y="4501564"/>
                  </a:cubicBezTo>
                  <a:cubicBezTo>
                    <a:pt x="4625198" y="4445289"/>
                    <a:pt x="4682991" y="4381021"/>
                    <a:pt x="4731963" y="4309870"/>
                  </a:cubicBezTo>
                  <a:cubicBezTo>
                    <a:pt x="4781043" y="4238747"/>
                    <a:pt x="4821275" y="4160848"/>
                    <a:pt x="4852344" y="4078640"/>
                  </a:cubicBezTo>
                  <a:lnTo>
                    <a:pt x="4863972" y="4047790"/>
                  </a:lnTo>
                  <a:lnTo>
                    <a:pt x="4874144" y="4016320"/>
                  </a:lnTo>
                  <a:lnTo>
                    <a:pt x="4884127" y="3984682"/>
                  </a:lnTo>
                  <a:cubicBezTo>
                    <a:pt x="4887242" y="3973925"/>
                    <a:pt x="4889981" y="3962835"/>
                    <a:pt x="4892800" y="3951883"/>
                  </a:cubicBezTo>
                  <a:lnTo>
                    <a:pt x="4909526" y="3886001"/>
                  </a:lnTo>
                  <a:lnTo>
                    <a:pt x="4917687" y="3852948"/>
                  </a:lnTo>
                  <a:lnTo>
                    <a:pt x="4921768" y="3836422"/>
                  </a:lnTo>
                  <a:lnTo>
                    <a:pt x="4924845" y="3819742"/>
                  </a:lnTo>
                  <a:cubicBezTo>
                    <a:pt x="4933092" y="3775120"/>
                    <a:pt x="4941231" y="3730469"/>
                    <a:pt x="4948230" y="3685744"/>
                  </a:cubicBezTo>
                  <a:cubicBezTo>
                    <a:pt x="4953579" y="3640694"/>
                    <a:pt x="4958249" y="3595577"/>
                    <a:pt x="4962782" y="3550540"/>
                  </a:cubicBezTo>
                  <a:cubicBezTo>
                    <a:pt x="4976580" y="3369692"/>
                    <a:pt x="4965812" y="3187942"/>
                    <a:pt x="4939468" y="3010249"/>
                  </a:cubicBezTo>
                  <a:cubicBezTo>
                    <a:pt x="4912965" y="2832281"/>
                    <a:pt x="4870237" y="2658196"/>
                    <a:pt x="4816901" y="2488224"/>
                  </a:cubicBezTo>
                  <a:cubicBezTo>
                    <a:pt x="4810197" y="2466954"/>
                    <a:pt x="4803984" y="2445582"/>
                    <a:pt x="4797005" y="2424470"/>
                  </a:cubicBezTo>
                  <a:cubicBezTo>
                    <a:pt x="4789399" y="2403537"/>
                    <a:pt x="4781686" y="2382574"/>
                    <a:pt x="4774433" y="2361620"/>
                  </a:cubicBezTo>
                  <a:lnTo>
                    <a:pt x="4752459" y="2298700"/>
                  </a:lnTo>
                  <a:lnTo>
                    <a:pt x="4728083" y="2236526"/>
                  </a:lnTo>
                  <a:cubicBezTo>
                    <a:pt x="4719957" y="2215802"/>
                    <a:pt x="4712352" y="2194869"/>
                    <a:pt x="4704471" y="2174095"/>
                  </a:cubicBezTo>
                  <a:lnTo>
                    <a:pt x="4678399" y="2112626"/>
                  </a:lnTo>
                  <a:lnTo>
                    <a:pt x="4652601" y="2050999"/>
                  </a:lnTo>
                  <a:cubicBezTo>
                    <a:pt x="4643711" y="2030533"/>
                    <a:pt x="4633616" y="2010672"/>
                    <a:pt x="4624205" y="1990415"/>
                  </a:cubicBezTo>
                  <a:lnTo>
                    <a:pt x="4595398" y="1930069"/>
                  </a:lnTo>
                  <a:cubicBezTo>
                    <a:pt x="4585714" y="1909969"/>
                    <a:pt x="4574413" y="1890713"/>
                    <a:pt x="4563827" y="1870952"/>
                  </a:cubicBezTo>
                  <a:lnTo>
                    <a:pt x="4531433" y="1812311"/>
                  </a:lnTo>
                  <a:lnTo>
                    <a:pt x="4523315" y="1797616"/>
                  </a:lnTo>
                  <a:lnTo>
                    <a:pt x="4514482" y="1783425"/>
                  </a:lnTo>
                  <a:lnTo>
                    <a:pt x="4496845" y="1754936"/>
                  </a:lnTo>
                  <a:lnTo>
                    <a:pt x="4461463" y="1697929"/>
                  </a:lnTo>
                  <a:lnTo>
                    <a:pt x="4452660" y="1683629"/>
                  </a:lnTo>
                  <a:lnTo>
                    <a:pt x="4443141" y="1669834"/>
                  </a:lnTo>
                  <a:lnTo>
                    <a:pt x="4424241" y="1642166"/>
                  </a:lnTo>
                  <a:cubicBezTo>
                    <a:pt x="4399005" y="1605265"/>
                    <a:pt x="4374512" y="1567751"/>
                    <a:pt x="4346886" y="1532412"/>
                  </a:cubicBezTo>
                  <a:cubicBezTo>
                    <a:pt x="4240477" y="1388328"/>
                    <a:pt x="4120362" y="1253437"/>
                    <a:pt x="3985497" y="1134649"/>
                  </a:cubicBezTo>
                  <a:cubicBezTo>
                    <a:pt x="3850799" y="1015675"/>
                    <a:pt x="3702920" y="911715"/>
                    <a:pt x="3545665" y="825877"/>
                  </a:cubicBezTo>
                  <a:lnTo>
                    <a:pt x="3486190" y="794756"/>
                  </a:lnTo>
                  <a:cubicBezTo>
                    <a:pt x="3466181" y="784640"/>
                    <a:pt x="3446893" y="773560"/>
                    <a:pt x="3426182" y="764765"/>
                  </a:cubicBezTo>
                  <a:lnTo>
                    <a:pt x="3365044" y="737255"/>
                  </a:lnTo>
                  <a:lnTo>
                    <a:pt x="3334529" y="723514"/>
                  </a:lnTo>
                  <a:cubicBezTo>
                    <a:pt x="3324394" y="718943"/>
                    <a:pt x="3314287" y="714265"/>
                    <a:pt x="3303733" y="710395"/>
                  </a:cubicBezTo>
                  <a:cubicBezTo>
                    <a:pt x="3262013" y="694346"/>
                    <a:pt x="3220711" y="677599"/>
                    <a:pt x="3179033" y="662259"/>
                  </a:cubicBezTo>
                  <a:lnTo>
                    <a:pt x="3052408" y="620447"/>
                  </a:lnTo>
                  <a:lnTo>
                    <a:pt x="2924325" y="584505"/>
                  </a:lnTo>
                  <a:cubicBezTo>
                    <a:pt x="2903106" y="578471"/>
                    <a:pt x="2881119" y="574434"/>
                    <a:pt x="2859667" y="569266"/>
                  </a:cubicBezTo>
                  <a:lnTo>
                    <a:pt x="2795226" y="554085"/>
                  </a:lnTo>
                  <a:cubicBezTo>
                    <a:pt x="2774078" y="548652"/>
                    <a:pt x="2751709" y="544744"/>
                    <a:pt x="2729702" y="540354"/>
                  </a:cubicBezTo>
                  <a:lnTo>
                    <a:pt x="2663758" y="527322"/>
                  </a:lnTo>
                  <a:lnTo>
                    <a:pt x="2630927" y="520495"/>
                  </a:lnTo>
                  <a:lnTo>
                    <a:pt x="2597965" y="515024"/>
                  </a:lnTo>
                  <a:cubicBezTo>
                    <a:pt x="2575970" y="511449"/>
                    <a:pt x="2554112" y="507795"/>
                    <a:pt x="2532205" y="503895"/>
                  </a:cubicBezTo>
                  <a:cubicBezTo>
                    <a:pt x="2357016" y="475037"/>
                    <a:pt x="2182954" y="456682"/>
                    <a:pt x="2010064" y="452552"/>
                  </a:cubicBezTo>
                  <a:cubicBezTo>
                    <a:pt x="1837255" y="448558"/>
                    <a:pt x="1665388" y="457916"/>
                    <a:pt x="1494552" y="485055"/>
                  </a:cubicBezTo>
                  <a:cubicBezTo>
                    <a:pt x="1452133" y="492816"/>
                    <a:pt x="1409569" y="501117"/>
                    <a:pt x="1366896" y="509389"/>
                  </a:cubicBezTo>
                  <a:cubicBezTo>
                    <a:pt x="1324862" y="520035"/>
                    <a:pt x="1282333" y="529505"/>
                    <a:pt x="1240175" y="541045"/>
                  </a:cubicBezTo>
                  <a:lnTo>
                    <a:pt x="1177438" y="560170"/>
                  </a:lnTo>
                  <a:lnTo>
                    <a:pt x="1145987" y="569826"/>
                  </a:lnTo>
                  <a:lnTo>
                    <a:pt x="1130315" y="574669"/>
                  </a:lnTo>
                  <a:lnTo>
                    <a:pt x="1114873" y="580384"/>
                  </a:lnTo>
                  <a:lnTo>
                    <a:pt x="1052839" y="602943"/>
                  </a:lnTo>
                  <a:cubicBezTo>
                    <a:pt x="1032151" y="610499"/>
                    <a:pt x="1011255" y="617535"/>
                    <a:pt x="991135" y="626866"/>
                  </a:cubicBezTo>
                  <a:lnTo>
                    <a:pt x="930179" y="653191"/>
                  </a:lnTo>
                  <a:cubicBezTo>
                    <a:pt x="909850" y="662002"/>
                    <a:pt x="889443" y="670676"/>
                    <a:pt x="869768" y="680937"/>
                  </a:cubicBezTo>
                  <a:lnTo>
                    <a:pt x="810085" y="710734"/>
                  </a:lnTo>
                  <a:cubicBezTo>
                    <a:pt x="790331" y="720859"/>
                    <a:pt x="770124" y="730514"/>
                    <a:pt x="751220" y="741794"/>
                  </a:cubicBezTo>
                  <a:cubicBezTo>
                    <a:pt x="673929" y="784955"/>
                    <a:pt x="598827" y="830326"/>
                    <a:pt x="532669" y="881688"/>
                  </a:cubicBezTo>
                  <a:cubicBezTo>
                    <a:pt x="464226" y="931625"/>
                    <a:pt x="406969" y="988270"/>
                    <a:pt x="354185" y="1050286"/>
                  </a:cubicBezTo>
                  <a:lnTo>
                    <a:pt x="315980" y="1098125"/>
                  </a:lnTo>
                  <a:lnTo>
                    <a:pt x="280345" y="1149782"/>
                  </a:lnTo>
                  <a:cubicBezTo>
                    <a:pt x="268144" y="1166335"/>
                    <a:pt x="257438" y="1185955"/>
                    <a:pt x="245890" y="1203959"/>
                  </a:cubicBezTo>
                  <a:cubicBezTo>
                    <a:pt x="234552" y="1222481"/>
                    <a:pt x="223171" y="1240298"/>
                    <a:pt x="212162" y="1260184"/>
                  </a:cubicBezTo>
                  <a:cubicBezTo>
                    <a:pt x="168299" y="1337574"/>
                    <a:pt x="125055" y="1419360"/>
                    <a:pt x="80716" y="1502476"/>
                  </a:cubicBezTo>
                  <a:lnTo>
                    <a:pt x="0" y="1648841"/>
                  </a:lnTo>
                  <a:lnTo>
                    <a:pt x="0" y="954863"/>
                  </a:lnTo>
                  <a:lnTo>
                    <a:pt x="43491" y="895513"/>
                  </a:lnTo>
                  <a:cubicBezTo>
                    <a:pt x="59888" y="874984"/>
                    <a:pt x="77014" y="854766"/>
                    <a:pt x="93923" y="834489"/>
                  </a:cubicBezTo>
                  <a:cubicBezTo>
                    <a:pt x="163245" y="754880"/>
                    <a:pt x="240806" y="679565"/>
                    <a:pt x="323465" y="617671"/>
                  </a:cubicBezTo>
                  <a:cubicBezTo>
                    <a:pt x="405002" y="553042"/>
                    <a:pt x="490132" y="499230"/>
                    <a:pt x="574777" y="446794"/>
                  </a:cubicBezTo>
                  <a:cubicBezTo>
                    <a:pt x="595733" y="433050"/>
                    <a:pt x="617442" y="421248"/>
                    <a:pt x="638943" y="408925"/>
                  </a:cubicBezTo>
                  <a:lnTo>
                    <a:pt x="703505" y="371742"/>
                  </a:lnTo>
                  <a:cubicBezTo>
                    <a:pt x="724798" y="358900"/>
                    <a:pt x="747120" y="347842"/>
                    <a:pt x="769262" y="336154"/>
                  </a:cubicBezTo>
                  <a:lnTo>
                    <a:pt x="835552" y="301173"/>
                  </a:lnTo>
                  <a:cubicBezTo>
                    <a:pt x="857427" y="289183"/>
                    <a:pt x="880470" y="278896"/>
                    <a:pt x="902979" y="268004"/>
                  </a:cubicBezTo>
                  <a:lnTo>
                    <a:pt x="971127" y="235607"/>
                  </a:lnTo>
                  <a:lnTo>
                    <a:pt x="988238" y="227556"/>
                  </a:lnTo>
                  <a:lnTo>
                    <a:pt x="1005744" y="220191"/>
                  </a:lnTo>
                  <a:lnTo>
                    <a:pt x="1040729" y="205569"/>
                  </a:lnTo>
                  <a:lnTo>
                    <a:pt x="1110835" y="176248"/>
                  </a:lnTo>
                  <a:cubicBezTo>
                    <a:pt x="1157999" y="157703"/>
                    <a:pt x="1206322" y="141323"/>
                    <a:pt x="1254256" y="123796"/>
                  </a:cubicBezTo>
                  <a:cubicBezTo>
                    <a:pt x="1302938" y="108671"/>
                    <a:pt x="1352074" y="94017"/>
                    <a:pt x="1401310" y="79852"/>
                  </a:cubicBezTo>
                  <a:cubicBezTo>
                    <a:pt x="1599497" y="26774"/>
                    <a:pt x="1806373" y="-329"/>
                    <a:pt x="2011811" y="4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06AC5DCC-C3CC-4FD5-AD4E-13A1BE5F7F6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19220" y="297400"/>
              <a:ext cx="5215811" cy="6107388"/>
            </a:xfrm>
            <a:custGeom>
              <a:avLst/>
              <a:gdLst>
                <a:gd name="connsiteX0" fmla="*/ 1869139 w 5215811"/>
                <a:gd name="connsiteY0" fmla="*/ 9 h 6107388"/>
                <a:gd name="connsiteX1" fmla="*/ 2791149 w 5215811"/>
                <a:gd name="connsiteY1" fmla="*/ 130229 h 6107388"/>
                <a:gd name="connsiteX2" fmla="*/ 4760307 w 5215811"/>
                <a:gd name="connsiteY2" fmla="*/ 1608408 h 6107388"/>
                <a:gd name="connsiteX3" fmla="*/ 5108574 w 5215811"/>
                <a:gd name="connsiteY3" fmla="*/ 4050383 h 6107388"/>
                <a:gd name="connsiteX4" fmla="*/ 3434916 w 5215811"/>
                <a:gd name="connsiteY4" fmla="*/ 5503134 h 6107388"/>
                <a:gd name="connsiteX5" fmla="*/ 1137841 w 5215811"/>
                <a:gd name="connsiteY5" fmla="*/ 6033968 h 6107388"/>
                <a:gd name="connsiteX6" fmla="*/ 217555 w 5215811"/>
                <a:gd name="connsiteY6" fmla="*/ 5598945 h 6107388"/>
                <a:gd name="connsiteX7" fmla="*/ 0 w 5215811"/>
                <a:gd name="connsiteY7" fmla="*/ 5419622 h 6107388"/>
                <a:gd name="connsiteX8" fmla="*/ 0 w 5215811"/>
                <a:gd name="connsiteY8" fmla="*/ 4571683 h 6107388"/>
                <a:gd name="connsiteX9" fmla="*/ 18056 w 5215811"/>
                <a:gd name="connsiteY9" fmla="*/ 4599282 h 6107388"/>
                <a:gd name="connsiteX10" fmla="*/ 358324 w 5215811"/>
                <a:gd name="connsiteY10" fmla="*/ 4988154 h 6107388"/>
                <a:gd name="connsiteX11" fmla="*/ 1282741 w 5215811"/>
                <a:gd name="connsiteY11" fmla="*/ 5493193 h 6107388"/>
                <a:gd name="connsiteX12" fmla="*/ 2172794 w 5215811"/>
                <a:gd name="connsiteY12" fmla="*/ 5470630 h 6107388"/>
                <a:gd name="connsiteX13" fmla="*/ 3146893 w 5215811"/>
                <a:gd name="connsiteY13" fmla="*/ 5016296 h 6107388"/>
                <a:gd name="connsiteX14" fmla="*/ 3574114 w 5215811"/>
                <a:gd name="connsiteY14" fmla="*/ 4791124 h 6107388"/>
                <a:gd name="connsiteX15" fmla="*/ 4244948 w 5215811"/>
                <a:gd name="connsiteY15" fmla="*/ 4392664 h 6107388"/>
                <a:gd name="connsiteX16" fmla="*/ 4556385 w 5215811"/>
                <a:gd name="connsiteY16" fmla="*/ 3902656 h 6107388"/>
                <a:gd name="connsiteX17" fmla="*/ 4616354 w 5215811"/>
                <a:gd name="connsiteY17" fmla="*/ 2851680 h 6107388"/>
                <a:gd name="connsiteX18" fmla="*/ 4269266 w 5215811"/>
                <a:gd name="connsiteY18" fmla="*/ 1889625 h 6107388"/>
                <a:gd name="connsiteX19" fmla="*/ 2645976 w 5215811"/>
                <a:gd name="connsiteY19" fmla="*/ 671162 h 6107388"/>
                <a:gd name="connsiteX20" fmla="*/ 1648930 w 5215811"/>
                <a:gd name="connsiteY20" fmla="*/ 573017 h 6107388"/>
                <a:gd name="connsiteX21" fmla="*/ 771768 w 5215811"/>
                <a:gd name="connsiteY21" fmla="*/ 865882 h 6107388"/>
                <a:gd name="connsiteX22" fmla="*/ 433617 w 5215811"/>
                <a:gd name="connsiteY22" fmla="*/ 1119441 h 6107388"/>
                <a:gd name="connsiteX23" fmla="*/ 200571 w 5215811"/>
                <a:gd name="connsiteY23" fmla="*/ 1486480 h 6107388"/>
                <a:gd name="connsiteX24" fmla="*/ 47077 w 5215811"/>
                <a:gd name="connsiteY24" fmla="*/ 1753604 h 6107388"/>
                <a:gd name="connsiteX25" fmla="*/ 0 w 5215811"/>
                <a:gd name="connsiteY25" fmla="*/ 1831655 h 6107388"/>
                <a:gd name="connsiteX26" fmla="*/ 0 w 5215811"/>
                <a:gd name="connsiteY26" fmla="*/ 751112 h 6107388"/>
                <a:gd name="connsiteX27" fmla="*/ 6994 w 5215811"/>
                <a:gd name="connsiteY27" fmla="*/ 742614 h 6107388"/>
                <a:gd name="connsiteX28" fmla="*/ 484047 w 5215811"/>
                <a:gd name="connsiteY28" fmla="*/ 378777 h 6107388"/>
                <a:gd name="connsiteX29" fmla="*/ 1869139 w 5215811"/>
                <a:gd name="connsiteY29" fmla="*/ 9 h 61073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5215811" h="6107388">
                  <a:moveTo>
                    <a:pt x="1869139" y="9"/>
                  </a:moveTo>
                  <a:cubicBezTo>
                    <a:pt x="2160924" y="-706"/>
                    <a:pt x="2465752" y="43039"/>
                    <a:pt x="2791149" y="130229"/>
                  </a:cubicBezTo>
                  <a:cubicBezTo>
                    <a:pt x="3651198" y="360678"/>
                    <a:pt x="4339884" y="907924"/>
                    <a:pt x="4760307" y="1608408"/>
                  </a:cubicBezTo>
                  <a:cubicBezTo>
                    <a:pt x="5188180" y="2321320"/>
                    <a:pt x="5338357" y="3192822"/>
                    <a:pt x="5108574" y="4050383"/>
                  </a:cubicBezTo>
                  <a:cubicBezTo>
                    <a:pt x="4880820" y="4900373"/>
                    <a:pt x="4152841" y="5098512"/>
                    <a:pt x="3434916" y="5503134"/>
                  </a:cubicBezTo>
                  <a:cubicBezTo>
                    <a:pt x="2717099" y="5907783"/>
                    <a:pt x="2005568" y="6266474"/>
                    <a:pt x="1137841" y="6033968"/>
                  </a:cubicBezTo>
                  <a:cubicBezTo>
                    <a:pt x="783079" y="5938910"/>
                    <a:pt x="479573" y="5790114"/>
                    <a:pt x="217555" y="5598945"/>
                  </a:cubicBezTo>
                  <a:lnTo>
                    <a:pt x="0" y="5419622"/>
                  </a:lnTo>
                  <a:lnTo>
                    <a:pt x="0" y="4571683"/>
                  </a:lnTo>
                  <a:lnTo>
                    <a:pt x="18056" y="4599282"/>
                  </a:lnTo>
                  <a:cubicBezTo>
                    <a:pt x="124071" y="4746782"/>
                    <a:pt x="237002" y="4875718"/>
                    <a:pt x="358324" y="4988154"/>
                  </a:cubicBezTo>
                  <a:cubicBezTo>
                    <a:pt x="621323" y="5231809"/>
                    <a:pt x="923667" y="5396979"/>
                    <a:pt x="1282741" y="5493193"/>
                  </a:cubicBezTo>
                  <a:cubicBezTo>
                    <a:pt x="1573894" y="5571207"/>
                    <a:pt x="1856732" y="5563878"/>
                    <a:pt x="2172794" y="5470630"/>
                  </a:cubicBezTo>
                  <a:cubicBezTo>
                    <a:pt x="2498985" y="5374183"/>
                    <a:pt x="2832844" y="5193315"/>
                    <a:pt x="3146893" y="5016296"/>
                  </a:cubicBezTo>
                  <a:cubicBezTo>
                    <a:pt x="3293538" y="4933641"/>
                    <a:pt x="3436182" y="4861160"/>
                    <a:pt x="3574114" y="4791124"/>
                  </a:cubicBezTo>
                  <a:cubicBezTo>
                    <a:pt x="3841238" y="4655550"/>
                    <a:pt x="4071901" y="4538375"/>
                    <a:pt x="4244948" y="4392664"/>
                  </a:cubicBezTo>
                  <a:cubicBezTo>
                    <a:pt x="4405844" y="4257259"/>
                    <a:pt x="4501845" y="4106204"/>
                    <a:pt x="4556385" y="3902656"/>
                  </a:cubicBezTo>
                  <a:cubicBezTo>
                    <a:pt x="4649063" y="3556776"/>
                    <a:pt x="4669271" y="3203187"/>
                    <a:pt x="4616354" y="2851680"/>
                  </a:cubicBezTo>
                  <a:cubicBezTo>
                    <a:pt x="4565198" y="2511774"/>
                    <a:pt x="4448474" y="2188147"/>
                    <a:pt x="4269266" y="1889625"/>
                  </a:cubicBezTo>
                  <a:cubicBezTo>
                    <a:pt x="3907781" y="1287586"/>
                    <a:pt x="3331245" y="854780"/>
                    <a:pt x="2645976" y="671162"/>
                  </a:cubicBezTo>
                  <a:cubicBezTo>
                    <a:pt x="2278249" y="572630"/>
                    <a:pt x="1952074" y="540526"/>
                    <a:pt x="1648930" y="573017"/>
                  </a:cubicBezTo>
                  <a:cubicBezTo>
                    <a:pt x="1351746" y="604901"/>
                    <a:pt x="1064785" y="700731"/>
                    <a:pt x="771768" y="865882"/>
                  </a:cubicBezTo>
                  <a:cubicBezTo>
                    <a:pt x="568061" y="980657"/>
                    <a:pt x="486465" y="1058486"/>
                    <a:pt x="433617" y="1119441"/>
                  </a:cubicBezTo>
                  <a:cubicBezTo>
                    <a:pt x="358307" y="1206256"/>
                    <a:pt x="292149" y="1323808"/>
                    <a:pt x="200571" y="1486480"/>
                  </a:cubicBezTo>
                  <a:cubicBezTo>
                    <a:pt x="156644" y="1564432"/>
                    <a:pt x="106654" y="1653214"/>
                    <a:pt x="47077" y="1753604"/>
                  </a:cubicBezTo>
                  <a:lnTo>
                    <a:pt x="0" y="1831655"/>
                  </a:lnTo>
                  <a:lnTo>
                    <a:pt x="0" y="751112"/>
                  </a:lnTo>
                  <a:lnTo>
                    <a:pt x="6994" y="742614"/>
                  </a:lnTo>
                  <a:cubicBezTo>
                    <a:pt x="117721" y="617683"/>
                    <a:pt x="259696" y="505222"/>
                    <a:pt x="484047" y="378777"/>
                  </a:cubicBezTo>
                  <a:cubicBezTo>
                    <a:pt x="932751" y="125890"/>
                    <a:pt x="1382831" y="1200"/>
                    <a:pt x="1869139" y="9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4BBCC2F4-EFA7-4AF4-B538-AC4022D90F4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19221" y="319367"/>
              <a:ext cx="5217956" cy="6100079"/>
            </a:xfrm>
            <a:custGeom>
              <a:avLst/>
              <a:gdLst>
                <a:gd name="connsiteX0" fmla="*/ 1951393 w 5217956"/>
                <a:gd name="connsiteY0" fmla="*/ 82 h 6100079"/>
                <a:gd name="connsiteX1" fmla="*/ 2855177 w 5217956"/>
                <a:gd name="connsiteY1" fmla="*/ 125419 h 6100079"/>
                <a:gd name="connsiteX2" fmla="*/ 4779341 w 5217956"/>
                <a:gd name="connsiteY2" fmla="*/ 1591542 h 6100079"/>
                <a:gd name="connsiteX3" fmla="*/ 5108573 w 5217956"/>
                <a:gd name="connsiteY3" fmla="*/ 4028416 h 6100079"/>
                <a:gd name="connsiteX4" fmla="*/ 3459358 w 5217956"/>
                <a:gd name="connsiteY4" fmla="*/ 5487716 h 6100079"/>
                <a:gd name="connsiteX5" fmla="*/ 1203274 w 5217956"/>
                <a:gd name="connsiteY5" fmla="*/ 6029534 h 6100079"/>
                <a:gd name="connsiteX6" fmla="*/ 59920 w 5217956"/>
                <a:gd name="connsiteY6" fmla="*/ 5396467 h 6100079"/>
                <a:gd name="connsiteX7" fmla="*/ 0 w 5217956"/>
                <a:gd name="connsiteY7" fmla="*/ 5333382 h 6100079"/>
                <a:gd name="connsiteX8" fmla="*/ 0 w 5217956"/>
                <a:gd name="connsiteY8" fmla="*/ 4205833 h 6100079"/>
                <a:gd name="connsiteX9" fmla="*/ 58036 w 5217956"/>
                <a:gd name="connsiteY9" fmla="*/ 4310048 h 6100079"/>
                <a:gd name="connsiteX10" fmla="*/ 520779 w 5217956"/>
                <a:gd name="connsiteY10" fmla="*/ 4907591 h 6100079"/>
                <a:gd name="connsiteX11" fmla="*/ 1377154 w 5217956"/>
                <a:gd name="connsiteY11" fmla="*/ 5380604 h 6100079"/>
                <a:gd name="connsiteX12" fmla="*/ 3123340 w 5217956"/>
                <a:gd name="connsiteY12" fmla="*/ 4905715 h 6100079"/>
                <a:gd name="connsiteX13" fmla="*/ 3547863 w 5217956"/>
                <a:gd name="connsiteY13" fmla="*/ 4676342 h 6100079"/>
                <a:gd name="connsiteX14" fmla="*/ 4186753 w 5217956"/>
                <a:gd name="connsiteY14" fmla="*/ 4289376 h 6100079"/>
                <a:gd name="connsiteX15" fmla="*/ 4459565 w 5217956"/>
                <a:gd name="connsiteY15" fmla="*/ 3854399 h 6100079"/>
                <a:gd name="connsiteX16" fmla="*/ 4521015 w 5217956"/>
                <a:gd name="connsiteY16" fmla="*/ 2849377 h 6100079"/>
                <a:gd name="connsiteX17" fmla="*/ 4199723 w 5217956"/>
                <a:gd name="connsiteY17" fmla="*/ 1931213 h 6100079"/>
                <a:gd name="connsiteX18" fmla="*/ 2681217 w 5217956"/>
                <a:gd name="connsiteY18" fmla="*/ 774211 h 6100079"/>
                <a:gd name="connsiteX19" fmla="*/ 926547 w 5217956"/>
                <a:gd name="connsiteY19" fmla="*/ 967112 h 6100079"/>
                <a:gd name="connsiteX20" fmla="*/ 622677 w 5217956"/>
                <a:gd name="connsiteY20" fmla="*/ 1197863 h 6100079"/>
                <a:gd name="connsiteX21" fmla="*/ 404892 w 5217956"/>
                <a:gd name="connsiteY21" fmla="*/ 1547314 h 6100079"/>
                <a:gd name="connsiteX22" fmla="*/ 40135 w 5217956"/>
                <a:gd name="connsiteY22" fmla="*/ 2159090 h 6100079"/>
                <a:gd name="connsiteX23" fmla="*/ 0 w 5217956"/>
                <a:gd name="connsiteY23" fmla="*/ 2219367 h 6100079"/>
                <a:gd name="connsiteX24" fmla="*/ 0 w 5217956"/>
                <a:gd name="connsiteY24" fmla="*/ 915659 h 6100079"/>
                <a:gd name="connsiteX25" fmla="*/ 58609 w 5217956"/>
                <a:gd name="connsiteY25" fmla="*/ 828051 h 6100079"/>
                <a:gd name="connsiteX26" fmla="*/ 590688 w 5217956"/>
                <a:gd name="connsiteY26" fmla="*/ 385385 h 6100079"/>
                <a:gd name="connsiteX27" fmla="*/ 1951393 w 5217956"/>
                <a:gd name="connsiteY27" fmla="*/ 82 h 61000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5217956" h="6100079">
                  <a:moveTo>
                    <a:pt x="1951393" y="82"/>
                  </a:moveTo>
                  <a:cubicBezTo>
                    <a:pt x="2237631" y="-2119"/>
                    <a:pt x="2536431" y="40011"/>
                    <a:pt x="2855177" y="125419"/>
                  </a:cubicBezTo>
                  <a:cubicBezTo>
                    <a:pt x="3697704" y="351173"/>
                    <a:pt x="4370490" y="894159"/>
                    <a:pt x="4779341" y="1591542"/>
                  </a:cubicBezTo>
                  <a:cubicBezTo>
                    <a:pt x="5195534" y="2301324"/>
                    <a:pt x="5338356" y="3170855"/>
                    <a:pt x="5108573" y="4028416"/>
                  </a:cubicBezTo>
                  <a:cubicBezTo>
                    <a:pt x="4880819" y="4878406"/>
                    <a:pt x="4165603" y="5079965"/>
                    <a:pt x="3459358" y="5487716"/>
                  </a:cubicBezTo>
                  <a:cubicBezTo>
                    <a:pt x="2753114" y="5895466"/>
                    <a:pt x="2053264" y="6257288"/>
                    <a:pt x="1203274" y="6029534"/>
                  </a:cubicBezTo>
                  <a:cubicBezTo>
                    <a:pt x="739884" y="5905369"/>
                    <a:pt x="366399" y="5685345"/>
                    <a:pt x="59920" y="5396467"/>
                  </a:cubicBezTo>
                  <a:lnTo>
                    <a:pt x="0" y="5333382"/>
                  </a:lnTo>
                  <a:lnTo>
                    <a:pt x="0" y="4205833"/>
                  </a:lnTo>
                  <a:lnTo>
                    <a:pt x="58036" y="4310048"/>
                  </a:lnTo>
                  <a:cubicBezTo>
                    <a:pt x="197935" y="4550245"/>
                    <a:pt x="350594" y="4747142"/>
                    <a:pt x="520779" y="4907591"/>
                  </a:cubicBezTo>
                  <a:cubicBezTo>
                    <a:pt x="763600" y="5136565"/>
                    <a:pt x="1043821" y="5291288"/>
                    <a:pt x="1377154" y="5380604"/>
                  </a:cubicBezTo>
                  <a:cubicBezTo>
                    <a:pt x="1963029" y="5537589"/>
                    <a:pt x="2470519" y="5282804"/>
                    <a:pt x="3123340" y="4905715"/>
                  </a:cubicBezTo>
                  <a:cubicBezTo>
                    <a:pt x="3269800" y="4821157"/>
                    <a:pt x="3411134" y="4747512"/>
                    <a:pt x="3547863" y="4676342"/>
                  </a:cubicBezTo>
                  <a:cubicBezTo>
                    <a:pt x="3804497" y="4542710"/>
                    <a:pt x="4026085" y="4427393"/>
                    <a:pt x="4186753" y="4289376"/>
                  </a:cubicBezTo>
                  <a:cubicBezTo>
                    <a:pt x="4329009" y="4167293"/>
                    <a:pt x="4410589" y="4037181"/>
                    <a:pt x="4459565" y="3854399"/>
                  </a:cubicBezTo>
                  <a:cubicBezTo>
                    <a:pt x="4548302" y="3523229"/>
                    <a:pt x="4568981" y="3185183"/>
                    <a:pt x="4521015" y="2849377"/>
                  </a:cubicBezTo>
                  <a:cubicBezTo>
                    <a:pt x="4474709" y="2524680"/>
                    <a:pt x="4366564" y="2215756"/>
                    <a:pt x="4199723" y="1931213"/>
                  </a:cubicBezTo>
                  <a:cubicBezTo>
                    <a:pt x="3863270" y="1357325"/>
                    <a:pt x="3323982" y="946439"/>
                    <a:pt x="2681217" y="774211"/>
                  </a:cubicBezTo>
                  <a:cubicBezTo>
                    <a:pt x="2001139" y="591984"/>
                    <a:pt x="1476322" y="649699"/>
                    <a:pt x="926547" y="967112"/>
                  </a:cubicBezTo>
                  <a:cubicBezTo>
                    <a:pt x="740730" y="1074393"/>
                    <a:pt x="668642" y="1143989"/>
                    <a:pt x="622677" y="1197863"/>
                  </a:cubicBezTo>
                  <a:cubicBezTo>
                    <a:pt x="555599" y="1276450"/>
                    <a:pt x="492360" y="1390031"/>
                    <a:pt x="404892" y="1547314"/>
                  </a:cubicBezTo>
                  <a:cubicBezTo>
                    <a:pt x="317047" y="1705133"/>
                    <a:pt x="204816" y="1906756"/>
                    <a:pt x="40135" y="2159090"/>
                  </a:cubicBezTo>
                  <a:lnTo>
                    <a:pt x="0" y="2219367"/>
                  </a:lnTo>
                  <a:lnTo>
                    <a:pt x="0" y="915659"/>
                  </a:lnTo>
                  <a:lnTo>
                    <a:pt x="58609" y="828051"/>
                  </a:lnTo>
                  <a:cubicBezTo>
                    <a:pt x="177453" y="670481"/>
                    <a:pt x="325846" y="538291"/>
                    <a:pt x="590688" y="385385"/>
                  </a:cubicBezTo>
                  <a:cubicBezTo>
                    <a:pt x="1032158" y="130559"/>
                    <a:pt x="1474329" y="3750"/>
                    <a:pt x="1951393" y="82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2A9D1364-B6A3-44CB-9FBA-C528F0CE909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19220" y="319367"/>
              <a:ext cx="5217957" cy="6100079"/>
            </a:xfrm>
            <a:custGeom>
              <a:avLst/>
              <a:gdLst>
                <a:gd name="connsiteX0" fmla="*/ 1951394 w 5217957"/>
                <a:gd name="connsiteY0" fmla="*/ 82 h 6100079"/>
                <a:gd name="connsiteX1" fmla="*/ 2855178 w 5217957"/>
                <a:gd name="connsiteY1" fmla="*/ 125419 h 6100079"/>
                <a:gd name="connsiteX2" fmla="*/ 4779341 w 5217957"/>
                <a:gd name="connsiteY2" fmla="*/ 1591542 h 6100079"/>
                <a:gd name="connsiteX3" fmla="*/ 5108574 w 5217957"/>
                <a:gd name="connsiteY3" fmla="*/ 4028416 h 6100079"/>
                <a:gd name="connsiteX4" fmla="*/ 3459359 w 5217957"/>
                <a:gd name="connsiteY4" fmla="*/ 5487716 h 6100079"/>
                <a:gd name="connsiteX5" fmla="*/ 1203275 w 5217957"/>
                <a:gd name="connsiteY5" fmla="*/ 6029534 h 6100079"/>
                <a:gd name="connsiteX6" fmla="*/ 59921 w 5217957"/>
                <a:gd name="connsiteY6" fmla="*/ 5396467 h 6100079"/>
                <a:gd name="connsiteX7" fmla="*/ 0 w 5217957"/>
                <a:gd name="connsiteY7" fmla="*/ 5333381 h 6100079"/>
                <a:gd name="connsiteX8" fmla="*/ 0 w 5217957"/>
                <a:gd name="connsiteY8" fmla="*/ 4427327 h 6100079"/>
                <a:gd name="connsiteX9" fmla="*/ 112056 w 5217957"/>
                <a:gd name="connsiteY9" fmla="*/ 4602502 h 6100079"/>
                <a:gd name="connsiteX10" fmla="*/ 443875 w 5217957"/>
                <a:gd name="connsiteY10" fmla="*/ 4989110 h 6100079"/>
                <a:gd name="connsiteX11" fmla="*/ 1348175 w 5217957"/>
                <a:gd name="connsiteY11" fmla="*/ 5488759 h 6100079"/>
                <a:gd name="connsiteX12" fmla="*/ 2221463 w 5217957"/>
                <a:gd name="connsiteY12" fmla="*/ 5461704 h 6100079"/>
                <a:gd name="connsiteX13" fmla="*/ 3179339 w 5217957"/>
                <a:gd name="connsiteY13" fmla="*/ 5003023 h 6100079"/>
                <a:gd name="connsiteX14" fmla="*/ 3599638 w 5217957"/>
                <a:gd name="connsiteY14" fmla="*/ 4775996 h 6100079"/>
                <a:gd name="connsiteX15" fmla="*/ 4259765 w 5217957"/>
                <a:gd name="connsiteY15" fmla="*/ 4374667 h 6100079"/>
                <a:gd name="connsiteX16" fmla="*/ 4567742 w 5217957"/>
                <a:gd name="connsiteY16" fmla="*/ 3883732 h 6100079"/>
                <a:gd name="connsiteX17" fmla="*/ 4631929 w 5217957"/>
                <a:gd name="connsiteY17" fmla="*/ 2833886 h 6100079"/>
                <a:gd name="connsiteX18" fmla="*/ 4296412 w 5217957"/>
                <a:gd name="connsiteY18" fmla="*/ 1874932 h 6100079"/>
                <a:gd name="connsiteX19" fmla="*/ 2710219 w 5217957"/>
                <a:gd name="connsiteY19" fmla="*/ 666410 h 6100079"/>
                <a:gd name="connsiteX20" fmla="*/ 1732642 w 5217957"/>
                <a:gd name="connsiteY20" fmla="*/ 573480 h 6100079"/>
                <a:gd name="connsiteX21" fmla="*/ 870621 w 5217957"/>
                <a:gd name="connsiteY21" fmla="*/ 870402 h 6100079"/>
                <a:gd name="connsiteX22" fmla="*/ 537555 w 5217957"/>
                <a:gd name="connsiteY22" fmla="*/ 1125324 h 6100079"/>
                <a:gd name="connsiteX23" fmla="*/ 306995 w 5217957"/>
                <a:gd name="connsiteY23" fmla="*/ 1493030 h 6100079"/>
                <a:gd name="connsiteX24" fmla="*/ 23579 w 5217957"/>
                <a:gd name="connsiteY24" fmla="*/ 1977465 h 6100079"/>
                <a:gd name="connsiteX25" fmla="*/ 0 w 5217957"/>
                <a:gd name="connsiteY25" fmla="*/ 2014291 h 6100079"/>
                <a:gd name="connsiteX26" fmla="*/ 0 w 5217957"/>
                <a:gd name="connsiteY26" fmla="*/ 915660 h 6100079"/>
                <a:gd name="connsiteX27" fmla="*/ 58609 w 5217957"/>
                <a:gd name="connsiteY27" fmla="*/ 828051 h 6100079"/>
                <a:gd name="connsiteX28" fmla="*/ 590689 w 5217957"/>
                <a:gd name="connsiteY28" fmla="*/ 385385 h 6100079"/>
                <a:gd name="connsiteX29" fmla="*/ 1951394 w 5217957"/>
                <a:gd name="connsiteY29" fmla="*/ 82 h 61000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5217957" h="6100079">
                  <a:moveTo>
                    <a:pt x="1951394" y="82"/>
                  </a:moveTo>
                  <a:cubicBezTo>
                    <a:pt x="2237632" y="-2119"/>
                    <a:pt x="2536431" y="40011"/>
                    <a:pt x="2855178" y="125419"/>
                  </a:cubicBezTo>
                  <a:cubicBezTo>
                    <a:pt x="3697704" y="351173"/>
                    <a:pt x="4370491" y="894159"/>
                    <a:pt x="4779341" y="1591542"/>
                  </a:cubicBezTo>
                  <a:cubicBezTo>
                    <a:pt x="5195535" y="2301324"/>
                    <a:pt x="5338357" y="3170855"/>
                    <a:pt x="5108574" y="4028416"/>
                  </a:cubicBezTo>
                  <a:cubicBezTo>
                    <a:pt x="4880820" y="4878406"/>
                    <a:pt x="4165604" y="5079965"/>
                    <a:pt x="3459359" y="5487716"/>
                  </a:cubicBezTo>
                  <a:cubicBezTo>
                    <a:pt x="2753115" y="5895466"/>
                    <a:pt x="2053265" y="6257288"/>
                    <a:pt x="1203275" y="6029534"/>
                  </a:cubicBezTo>
                  <a:cubicBezTo>
                    <a:pt x="739885" y="5905369"/>
                    <a:pt x="366400" y="5685345"/>
                    <a:pt x="59921" y="5396467"/>
                  </a:cubicBezTo>
                  <a:lnTo>
                    <a:pt x="0" y="5333381"/>
                  </a:lnTo>
                  <a:lnTo>
                    <a:pt x="0" y="4427327"/>
                  </a:lnTo>
                  <a:lnTo>
                    <a:pt x="112056" y="4602502"/>
                  </a:lnTo>
                  <a:cubicBezTo>
                    <a:pt x="215300" y="4749260"/>
                    <a:pt x="325419" y="4877443"/>
                    <a:pt x="443875" y="4989110"/>
                  </a:cubicBezTo>
                  <a:cubicBezTo>
                    <a:pt x="700709" y="5231113"/>
                    <a:pt x="996455" y="5394516"/>
                    <a:pt x="1348175" y="5488759"/>
                  </a:cubicBezTo>
                  <a:cubicBezTo>
                    <a:pt x="1633379" y="5565179"/>
                    <a:pt x="1910917" y="5556430"/>
                    <a:pt x="2221463" y="5461704"/>
                  </a:cubicBezTo>
                  <a:cubicBezTo>
                    <a:pt x="2541923" y="5363721"/>
                    <a:pt x="2870374" y="5181404"/>
                    <a:pt x="3179339" y="5003023"/>
                  </a:cubicBezTo>
                  <a:cubicBezTo>
                    <a:pt x="3323713" y="4919760"/>
                    <a:pt x="3463978" y="4846641"/>
                    <a:pt x="3599638" y="4775996"/>
                  </a:cubicBezTo>
                  <a:cubicBezTo>
                    <a:pt x="3862436" y="4639263"/>
                    <a:pt x="4089314" y="4521074"/>
                    <a:pt x="4259765" y="4374667"/>
                  </a:cubicBezTo>
                  <a:cubicBezTo>
                    <a:pt x="4418282" y="4238625"/>
                    <a:pt x="4513201" y="4087280"/>
                    <a:pt x="4567742" y="3883732"/>
                  </a:cubicBezTo>
                  <a:cubicBezTo>
                    <a:pt x="4660420" y="3537853"/>
                    <a:pt x="4682033" y="3184640"/>
                    <a:pt x="4631929" y="2833886"/>
                  </a:cubicBezTo>
                  <a:cubicBezTo>
                    <a:pt x="4583584" y="2494734"/>
                    <a:pt x="4470646" y="2172121"/>
                    <a:pt x="4296412" y="1874932"/>
                  </a:cubicBezTo>
                  <a:cubicBezTo>
                    <a:pt x="3944879" y="1275559"/>
                    <a:pt x="3381537" y="846289"/>
                    <a:pt x="2710219" y="666410"/>
                  </a:cubicBezTo>
                  <a:cubicBezTo>
                    <a:pt x="2349955" y="569877"/>
                    <a:pt x="2030161" y="539483"/>
                    <a:pt x="1732642" y="573480"/>
                  </a:cubicBezTo>
                  <a:cubicBezTo>
                    <a:pt x="1440866" y="606814"/>
                    <a:pt x="1158880" y="703976"/>
                    <a:pt x="870621" y="870402"/>
                  </a:cubicBezTo>
                  <a:cubicBezTo>
                    <a:pt x="670160" y="986048"/>
                    <a:pt x="589753" y="1064195"/>
                    <a:pt x="537555" y="1125324"/>
                  </a:cubicBezTo>
                  <a:cubicBezTo>
                    <a:pt x="463218" y="1212400"/>
                    <a:pt x="397708" y="1330125"/>
                    <a:pt x="306995" y="1493030"/>
                  </a:cubicBezTo>
                  <a:cubicBezTo>
                    <a:pt x="234596" y="1623167"/>
                    <a:pt x="145436" y="1783409"/>
                    <a:pt x="23579" y="1977465"/>
                  </a:cubicBezTo>
                  <a:lnTo>
                    <a:pt x="0" y="2014291"/>
                  </a:lnTo>
                  <a:lnTo>
                    <a:pt x="0" y="915660"/>
                  </a:lnTo>
                  <a:lnTo>
                    <a:pt x="58609" y="828051"/>
                  </a:lnTo>
                  <a:cubicBezTo>
                    <a:pt x="177453" y="670481"/>
                    <a:pt x="325847" y="538291"/>
                    <a:pt x="590689" y="385385"/>
                  </a:cubicBezTo>
                  <a:cubicBezTo>
                    <a:pt x="1032159" y="130559"/>
                    <a:pt x="1474330" y="3750"/>
                    <a:pt x="1951394" y="82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0879D587-85E3-FF4B-9FF6-F943A3A165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1243013"/>
            <a:ext cx="3855720" cy="4371974"/>
          </a:xfrm>
        </p:spPr>
        <p:txBody>
          <a:bodyPr>
            <a:normAutofit/>
          </a:bodyPr>
          <a:lstStyle/>
          <a:p>
            <a:r>
              <a:rPr lang="en-US" sz="3600">
                <a:solidFill>
                  <a:schemeClr val="tx2"/>
                </a:solidFill>
              </a:rPr>
              <a:t>Create a Plan for Transportation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AE3662C-E9E0-2E44-8F0A-011E7192A6E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72200" y="804672"/>
            <a:ext cx="5221224" cy="5230368"/>
          </a:xfrm>
        </p:spPr>
        <p:txBody>
          <a:bodyPr anchor="ctr">
            <a:normAutofit/>
          </a:bodyPr>
          <a:lstStyle/>
          <a:p>
            <a:r>
              <a:rPr lang="en-US" sz="2400" dirty="0">
                <a:solidFill>
                  <a:schemeClr val="tx2"/>
                </a:solidFill>
              </a:rPr>
              <a:t>Create a list of people with transportation </a:t>
            </a:r>
          </a:p>
          <a:p>
            <a:pPr lvl="1"/>
            <a:r>
              <a:rPr lang="en-US" dirty="0">
                <a:solidFill>
                  <a:schemeClr val="tx2"/>
                </a:solidFill>
              </a:rPr>
              <a:t>Keep it handy</a:t>
            </a:r>
          </a:p>
          <a:p>
            <a:pPr lvl="1"/>
            <a:r>
              <a:rPr lang="en-US" dirty="0">
                <a:solidFill>
                  <a:schemeClr val="tx2"/>
                </a:solidFill>
              </a:rPr>
              <a:t>Do you have delivery services?</a:t>
            </a:r>
          </a:p>
          <a:p>
            <a:pPr lvl="1"/>
            <a:r>
              <a:rPr lang="en-US" dirty="0">
                <a:solidFill>
                  <a:schemeClr val="tx2"/>
                </a:solidFill>
              </a:rPr>
              <a:t>Engage socially to maintain connection – expand your list</a:t>
            </a:r>
          </a:p>
        </p:txBody>
      </p:sp>
      <p:pic>
        <p:nvPicPr>
          <p:cNvPr id="11" name="Picture 10" descr="Logo, company name&#10;&#10;Description automatically generated">
            <a:extLst>
              <a:ext uri="{FF2B5EF4-FFF2-40B4-BE49-F238E27FC236}">
                <a16:creationId xmlns:a16="http://schemas.microsoft.com/office/drawing/2014/main" id="{9C1009D9-7260-C847-B96B-AF0CB24B528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1630" y="4451032"/>
            <a:ext cx="956310" cy="95631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0126610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18873D23-2DCF-4B31-A009-95721C06E8E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C13EF075-D4EF-4929-ADBC-91B27DA1995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5" y="0"/>
            <a:ext cx="12191695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800"/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DAA26DFA-AAB2-4973-9C17-16D587C7B19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21863" y="508838"/>
            <a:ext cx="5217958" cy="6239661"/>
            <a:chOff x="-19221" y="251144"/>
            <a:chExt cx="5217958" cy="6239661"/>
          </a:xfrm>
        </p:grpSpPr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3F407F11-7321-4BF6-8536-CCE8E342454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19221" y="251144"/>
              <a:ext cx="5187198" cy="6239661"/>
            </a:xfrm>
            <a:custGeom>
              <a:avLst/>
              <a:gdLst>
                <a:gd name="connsiteX0" fmla="*/ 2011811 w 5187198"/>
                <a:gd name="connsiteY0" fmla="*/ 4 h 6239661"/>
                <a:gd name="connsiteX1" fmla="*/ 2617011 w 5187198"/>
                <a:gd name="connsiteY1" fmla="*/ 70590 h 6239661"/>
                <a:gd name="connsiteX2" fmla="*/ 2690321 w 5187198"/>
                <a:gd name="connsiteY2" fmla="*/ 88146 h 6239661"/>
                <a:gd name="connsiteX3" fmla="*/ 2726863 w 5187198"/>
                <a:gd name="connsiteY3" fmla="*/ 97127 h 6239661"/>
                <a:gd name="connsiteX4" fmla="*/ 2762951 w 5187198"/>
                <a:gd name="connsiteY4" fmla="*/ 107375 h 6239661"/>
                <a:gd name="connsiteX5" fmla="*/ 2834843 w 5187198"/>
                <a:gd name="connsiteY5" fmla="*/ 128493 h 6239661"/>
                <a:gd name="connsiteX6" fmla="*/ 2906574 w 5187198"/>
                <a:gd name="connsiteY6" fmla="*/ 151076 h 6239661"/>
                <a:gd name="connsiteX7" fmla="*/ 3049504 w 5187198"/>
                <a:gd name="connsiteY7" fmla="*/ 202124 h 6239661"/>
                <a:gd name="connsiteX8" fmla="*/ 3189518 w 5187198"/>
                <a:gd name="connsiteY8" fmla="*/ 260159 h 6239661"/>
                <a:gd name="connsiteX9" fmla="*/ 3326048 w 5187198"/>
                <a:gd name="connsiteY9" fmla="*/ 325143 h 6239661"/>
                <a:gd name="connsiteX10" fmla="*/ 3459166 w 5187198"/>
                <a:gd name="connsiteY10" fmla="*/ 395936 h 6239661"/>
                <a:gd name="connsiteX11" fmla="*/ 3588578 w 5187198"/>
                <a:gd name="connsiteY11" fmla="*/ 472343 h 6239661"/>
                <a:gd name="connsiteX12" fmla="*/ 3651864 w 5187198"/>
                <a:gd name="connsiteY12" fmla="*/ 512600 h 6239661"/>
                <a:gd name="connsiteX13" fmla="*/ 3714514 w 5187198"/>
                <a:gd name="connsiteY13" fmla="*/ 553499 h 6239661"/>
                <a:gd name="connsiteX14" fmla="*/ 4181221 w 5187198"/>
                <a:gd name="connsiteY14" fmla="*/ 922912 h 6239661"/>
                <a:gd name="connsiteX15" fmla="*/ 4582963 w 5187198"/>
                <a:gd name="connsiteY15" fmla="*/ 1358264 h 6239661"/>
                <a:gd name="connsiteX16" fmla="*/ 4670721 w 5187198"/>
                <a:gd name="connsiteY16" fmla="*/ 1477644 h 6239661"/>
                <a:gd name="connsiteX17" fmla="*/ 4752378 w 5187198"/>
                <a:gd name="connsiteY17" fmla="*/ 1601187 h 6239661"/>
                <a:gd name="connsiteX18" fmla="*/ 4772168 w 5187198"/>
                <a:gd name="connsiteY18" fmla="*/ 1632456 h 6239661"/>
                <a:gd name="connsiteX19" fmla="*/ 4782117 w 5187198"/>
                <a:gd name="connsiteY19" fmla="*/ 1648104 h 6239661"/>
                <a:gd name="connsiteX20" fmla="*/ 4791381 w 5187198"/>
                <a:gd name="connsiteY20" fmla="*/ 1664150 h 6239661"/>
                <a:gd name="connsiteX21" fmla="*/ 4828190 w 5187198"/>
                <a:gd name="connsiteY21" fmla="*/ 1728379 h 6239661"/>
                <a:gd name="connsiteX22" fmla="*/ 4864832 w 5187198"/>
                <a:gd name="connsiteY22" fmla="*/ 1792796 h 6239661"/>
                <a:gd name="connsiteX23" fmla="*/ 4899201 w 5187198"/>
                <a:gd name="connsiteY23" fmla="*/ 1858342 h 6239661"/>
                <a:gd name="connsiteX24" fmla="*/ 4933266 w 5187198"/>
                <a:gd name="connsiteY24" fmla="*/ 1924155 h 6239661"/>
                <a:gd name="connsiteX25" fmla="*/ 4964403 w 5187198"/>
                <a:gd name="connsiteY25" fmla="*/ 1991384 h 6239661"/>
                <a:gd name="connsiteX26" fmla="*/ 4995019 w 5187198"/>
                <a:gd name="connsiteY26" fmla="*/ 2058823 h 6239661"/>
                <a:gd name="connsiteX27" fmla="*/ 5021999 w 5187198"/>
                <a:gd name="connsiteY27" fmla="*/ 2127723 h 6239661"/>
                <a:gd name="connsiteX28" fmla="*/ 5048321 w 5187198"/>
                <a:gd name="connsiteY28" fmla="*/ 2196908 h 6239661"/>
                <a:gd name="connsiteX29" fmla="*/ 5070546 w 5187198"/>
                <a:gd name="connsiteY29" fmla="*/ 2267547 h 6239661"/>
                <a:gd name="connsiteX30" fmla="*/ 5092171 w 5187198"/>
                <a:gd name="connsiteY30" fmla="*/ 2338256 h 6239661"/>
                <a:gd name="connsiteX31" fmla="*/ 5110305 w 5187198"/>
                <a:gd name="connsiteY31" fmla="*/ 2409886 h 6239661"/>
                <a:gd name="connsiteX32" fmla="*/ 5186393 w 5187198"/>
                <a:gd name="connsiteY32" fmla="*/ 2992022 h 6239661"/>
                <a:gd name="connsiteX33" fmla="*/ 5149045 w 5187198"/>
                <a:gd name="connsiteY33" fmla="*/ 3571816 h 6239661"/>
                <a:gd name="connsiteX34" fmla="*/ 5126572 w 5187198"/>
                <a:gd name="connsiteY34" fmla="*/ 3714520 h 6239661"/>
                <a:gd name="connsiteX35" fmla="*/ 5099067 w 5187198"/>
                <a:gd name="connsiteY35" fmla="*/ 3856108 h 6239661"/>
                <a:gd name="connsiteX36" fmla="*/ 5095699 w 5187198"/>
                <a:gd name="connsiteY36" fmla="*/ 3873868 h 6239661"/>
                <a:gd name="connsiteX37" fmla="*/ 5091573 w 5187198"/>
                <a:gd name="connsiteY37" fmla="*/ 3891426 h 6239661"/>
                <a:gd name="connsiteX38" fmla="*/ 5083324 w 5187198"/>
                <a:gd name="connsiteY38" fmla="*/ 3926541 h 6239661"/>
                <a:gd name="connsiteX39" fmla="*/ 5067256 w 5187198"/>
                <a:gd name="connsiteY39" fmla="*/ 3996889 h 6239661"/>
                <a:gd name="connsiteX40" fmla="*/ 5059194 w 5187198"/>
                <a:gd name="connsiteY40" fmla="*/ 4032171 h 6239661"/>
                <a:gd name="connsiteX41" fmla="*/ 5049522 w 5187198"/>
                <a:gd name="connsiteY41" fmla="*/ 4067833 h 6239661"/>
                <a:gd name="connsiteX42" fmla="*/ 5040067 w 5187198"/>
                <a:gd name="connsiteY42" fmla="*/ 4103553 h 6239661"/>
                <a:gd name="connsiteX43" fmla="*/ 5028960 w 5187198"/>
                <a:gd name="connsiteY43" fmla="*/ 4138946 h 6239661"/>
                <a:gd name="connsiteX44" fmla="*/ 4917351 w 5187198"/>
                <a:gd name="connsiteY44" fmla="*/ 4417041 h 6239661"/>
                <a:gd name="connsiteX45" fmla="*/ 4756163 w 5187198"/>
                <a:gd name="connsiteY45" fmla="*/ 4676402 h 6239661"/>
                <a:gd name="connsiteX46" fmla="*/ 4322493 w 5187198"/>
                <a:gd name="connsiteY46" fmla="*/ 5105604 h 6239661"/>
                <a:gd name="connsiteX47" fmla="*/ 3840510 w 5187198"/>
                <a:gd name="connsiteY47" fmla="*/ 5429590 h 6239661"/>
                <a:gd name="connsiteX48" fmla="*/ 3606447 w 5187198"/>
                <a:gd name="connsiteY48" fmla="*/ 5572862 h 6239661"/>
                <a:gd name="connsiteX49" fmla="*/ 3488814 w 5187198"/>
                <a:gd name="connsiteY49" fmla="*/ 5647178 h 6239661"/>
                <a:gd name="connsiteX50" fmla="*/ 3365864 w 5187198"/>
                <a:gd name="connsiteY50" fmla="*/ 5722735 h 6239661"/>
                <a:gd name="connsiteX51" fmla="*/ 2839486 w 5187198"/>
                <a:gd name="connsiteY51" fmla="*/ 5999120 h 6239661"/>
                <a:gd name="connsiteX52" fmla="*/ 2242423 w 5187198"/>
                <a:gd name="connsiteY52" fmla="*/ 6192346 h 6239661"/>
                <a:gd name="connsiteX53" fmla="*/ 1589380 w 5187198"/>
                <a:gd name="connsiteY53" fmla="*/ 6230657 h 6239661"/>
                <a:gd name="connsiteX54" fmla="*/ 1548244 w 5187198"/>
                <a:gd name="connsiteY54" fmla="*/ 6226706 h 6239661"/>
                <a:gd name="connsiteX55" fmla="*/ 1507348 w 5187198"/>
                <a:gd name="connsiteY55" fmla="*/ 6221428 h 6239661"/>
                <a:gd name="connsiteX56" fmla="*/ 1466401 w 5187198"/>
                <a:gd name="connsiteY56" fmla="*/ 6215904 h 6239661"/>
                <a:gd name="connsiteX57" fmla="*/ 1425773 w 5187198"/>
                <a:gd name="connsiteY57" fmla="*/ 6209191 h 6239661"/>
                <a:gd name="connsiteX58" fmla="*/ 1344960 w 5187198"/>
                <a:gd name="connsiteY58" fmla="*/ 6193681 h 6239661"/>
                <a:gd name="connsiteX59" fmla="*/ 1265007 w 5187198"/>
                <a:gd name="connsiteY59" fmla="*/ 6175388 h 6239661"/>
                <a:gd name="connsiteX60" fmla="*/ 1225415 w 5187198"/>
                <a:gd name="connsiteY60" fmla="*/ 6165243 h 6239661"/>
                <a:gd name="connsiteX61" fmla="*/ 1186567 w 5187198"/>
                <a:gd name="connsiteY61" fmla="*/ 6154486 h 6239661"/>
                <a:gd name="connsiteX62" fmla="*/ 1111158 w 5187198"/>
                <a:gd name="connsiteY62" fmla="*/ 6130918 h 6239661"/>
                <a:gd name="connsiteX63" fmla="*/ 1035915 w 5187198"/>
                <a:gd name="connsiteY63" fmla="*/ 6107163 h 6239661"/>
                <a:gd name="connsiteX64" fmla="*/ 961579 w 5187198"/>
                <a:gd name="connsiteY64" fmla="*/ 6079594 h 6239661"/>
                <a:gd name="connsiteX65" fmla="*/ 395297 w 5187198"/>
                <a:gd name="connsiteY65" fmla="*/ 5792812 h 6239661"/>
                <a:gd name="connsiteX66" fmla="*/ 265239 w 5187198"/>
                <a:gd name="connsiteY66" fmla="*/ 5701511 h 6239661"/>
                <a:gd name="connsiteX67" fmla="*/ 233756 w 5187198"/>
                <a:gd name="connsiteY67" fmla="*/ 5677542 h 6239661"/>
                <a:gd name="connsiteX68" fmla="*/ 202800 w 5187198"/>
                <a:gd name="connsiteY68" fmla="*/ 5652902 h 6239661"/>
                <a:gd name="connsiteX69" fmla="*/ 140918 w 5187198"/>
                <a:gd name="connsiteY69" fmla="*/ 5603515 h 6239661"/>
                <a:gd name="connsiteX70" fmla="*/ 110625 w 5187198"/>
                <a:gd name="connsiteY70" fmla="*/ 5578127 h 6239661"/>
                <a:gd name="connsiteX71" fmla="*/ 95631 w 5187198"/>
                <a:gd name="connsiteY71" fmla="*/ 5565299 h 6239661"/>
                <a:gd name="connsiteX72" fmla="*/ 81966 w 5187198"/>
                <a:gd name="connsiteY72" fmla="*/ 5550973 h 6239661"/>
                <a:gd name="connsiteX73" fmla="*/ 27991 w 5187198"/>
                <a:gd name="connsiteY73" fmla="*/ 5493272 h 6239661"/>
                <a:gd name="connsiteX74" fmla="*/ 1454 w 5187198"/>
                <a:gd name="connsiteY74" fmla="*/ 5464252 h 6239661"/>
                <a:gd name="connsiteX75" fmla="*/ 0 w 5187198"/>
                <a:gd name="connsiteY75" fmla="*/ 5462518 h 6239661"/>
                <a:gd name="connsiteX76" fmla="*/ 0 w 5187198"/>
                <a:gd name="connsiteY76" fmla="*/ 4720187 h 6239661"/>
                <a:gd name="connsiteX77" fmla="*/ 109684 w 5187198"/>
                <a:gd name="connsiteY77" fmla="*/ 4836724 h 6239661"/>
                <a:gd name="connsiteX78" fmla="*/ 306959 w 5187198"/>
                <a:gd name="connsiteY78" fmla="*/ 5007200 h 6239661"/>
                <a:gd name="connsiteX79" fmla="*/ 358101 w 5187198"/>
                <a:gd name="connsiteY79" fmla="*/ 5046057 h 6239661"/>
                <a:gd name="connsiteX80" fmla="*/ 383328 w 5187198"/>
                <a:gd name="connsiteY80" fmla="*/ 5065684 h 6239661"/>
                <a:gd name="connsiteX81" fmla="*/ 409503 w 5187198"/>
                <a:gd name="connsiteY81" fmla="*/ 5083942 h 6239661"/>
                <a:gd name="connsiteX82" fmla="*/ 461889 w 5187198"/>
                <a:gd name="connsiteY82" fmla="*/ 5119888 h 6239661"/>
                <a:gd name="connsiteX83" fmla="*/ 474883 w 5187198"/>
                <a:gd name="connsiteY83" fmla="*/ 5128933 h 6239661"/>
                <a:gd name="connsiteX84" fmla="*/ 486410 w 5187198"/>
                <a:gd name="connsiteY84" fmla="*/ 5139557 h 6239661"/>
                <a:gd name="connsiteX85" fmla="*/ 510852 w 5187198"/>
                <a:gd name="connsiteY85" fmla="*/ 5159089 h 6239661"/>
                <a:gd name="connsiteX86" fmla="*/ 560653 w 5187198"/>
                <a:gd name="connsiteY86" fmla="*/ 5196893 h 6239661"/>
                <a:gd name="connsiteX87" fmla="*/ 585485 w 5187198"/>
                <a:gd name="connsiteY87" fmla="*/ 5215834 h 6239661"/>
                <a:gd name="connsiteX88" fmla="*/ 610707 w 5187198"/>
                <a:gd name="connsiteY88" fmla="*/ 5234185 h 6239661"/>
                <a:gd name="connsiteX89" fmla="*/ 714768 w 5187198"/>
                <a:gd name="connsiteY89" fmla="*/ 5303103 h 6239661"/>
                <a:gd name="connsiteX90" fmla="*/ 1166634 w 5187198"/>
                <a:gd name="connsiteY90" fmla="*/ 5513322 h 6239661"/>
                <a:gd name="connsiteX91" fmla="*/ 1225991 w 5187198"/>
                <a:gd name="connsiteY91" fmla="*/ 5533632 h 6239661"/>
                <a:gd name="connsiteX92" fmla="*/ 1286680 w 5187198"/>
                <a:gd name="connsiteY92" fmla="*/ 5550705 h 6239661"/>
                <a:gd name="connsiteX93" fmla="*/ 1347310 w 5187198"/>
                <a:gd name="connsiteY93" fmla="*/ 5567995 h 6239661"/>
                <a:gd name="connsiteX94" fmla="*/ 1377002 w 5187198"/>
                <a:gd name="connsiteY94" fmla="*/ 5575719 h 6239661"/>
                <a:gd name="connsiteX95" fmla="*/ 1406328 w 5187198"/>
                <a:gd name="connsiteY95" fmla="*/ 5582649 h 6239661"/>
                <a:gd name="connsiteX96" fmla="*/ 1465060 w 5187198"/>
                <a:gd name="connsiteY96" fmla="*/ 5594909 h 6239661"/>
                <a:gd name="connsiteX97" fmla="*/ 1523881 w 5187198"/>
                <a:gd name="connsiteY97" fmla="*/ 5605105 h 6239661"/>
                <a:gd name="connsiteX98" fmla="*/ 1553325 w 5187198"/>
                <a:gd name="connsiteY98" fmla="*/ 5609865 h 6239661"/>
                <a:gd name="connsiteX99" fmla="*/ 1582813 w 5187198"/>
                <a:gd name="connsiteY99" fmla="*/ 5613593 h 6239661"/>
                <a:gd name="connsiteX100" fmla="*/ 1612301 w 5187198"/>
                <a:gd name="connsiteY100" fmla="*/ 5617321 h 6239661"/>
                <a:gd name="connsiteX101" fmla="*/ 1641863 w 5187198"/>
                <a:gd name="connsiteY101" fmla="*/ 5619910 h 6239661"/>
                <a:gd name="connsiteX102" fmla="*/ 2117508 w 5187198"/>
                <a:gd name="connsiteY102" fmla="*/ 5595156 h 6239661"/>
                <a:gd name="connsiteX103" fmla="*/ 2597368 w 5187198"/>
                <a:gd name="connsiteY103" fmla="*/ 5447381 h 6239661"/>
                <a:gd name="connsiteX104" fmla="*/ 3082968 w 5187198"/>
                <a:gd name="connsiteY104" fmla="*/ 5223245 h 6239661"/>
                <a:gd name="connsiteX105" fmla="*/ 3334855 w 5187198"/>
                <a:gd name="connsiteY105" fmla="*/ 5097383 h 6239661"/>
                <a:gd name="connsiteX106" fmla="*/ 3599509 w 5187198"/>
                <a:gd name="connsiteY106" fmla="*/ 4976217 h 6239661"/>
                <a:gd name="connsiteX107" fmla="*/ 4112002 w 5187198"/>
                <a:gd name="connsiteY107" fmla="*/ 4766359 h 6239661"/>
                <a:gd name="connsiteX108" fmla="*/ 4348983 w 5187198"/>
                <a:gd name="connsiteY108" fmla="*/ 4649833 h 6239661"/>
                <a:gd name="connsiteX109" fmla="*/ 4560505 w 5187198"/>
                <a:gd name="connsiteY109" fmla="*/ 4501564 h 6239661"/>
                <a:gd name="connsiteX110" fmla="*/ 4731963 w 5187198"/>
                <a:gd name="connsiteY110" fmla="*/ 4309870 h 6239661"/>
                <a:gd name="connsiteX111" fmla="*/ 4852344 w 5187198"/>
                <a:gd name="connsiteY111" fmla="*/ 4078640 h 6239661"/>
                <a:gd name="connsiteX112" fmla="*/ 4863972 w 5187198"/>
                <a:gd name="connsiteY112" fmla="*/ 4047790 h 6239661"/>
                <a:gd name="connsiteX113" fmla="*/ 4874144 w 5187198"/>
                <a:gd name="connsiteY113" fmla="*/ 4016320 h 6239661"/>
                <a:gd name="connsiteX114" fmla="*/ 4884127 w 5187198"/>
                <a:gd name="connsiteY114" fmla="*/ 3984682 h 6239661"/>
                <a:gd name="connsiteX115" fmla="*/ 4892800 w 5187198"/>
                <a:gd name="connsiteY115" fmla="*/ 3951883 h 6239661"/>
                <a:gd name="connsiteX116" fmla="*/ 4909526 w 5187198"/>
                <a:gd name="connsiteY116" fmla="*/ 3886001 h 6239661"/>
                <a:gd name="connsiteX117" fmla="*/ 4917687 w 5187198"/>
                <a:gd name="connsiteY117" fmla="*/ 3852948 h 6239661"/>
                <a:gd name="connsiteX118" fmla="*/ 4921768 w 5187198"/>
                <a:gd name="connsiteY118" fmla="*/ 3836422 h 6239661"/>
                <a:gd name="connsiteX119" fmla="*/ 4924845 w 5187198"/>
                <a:gd name="connsiteY119" fmla="*/ 3819742 h 6239661"/>
                <a:gd name="connsiteX120" fmla="*/ 4948230 w 5187198"/>
                <a:gd name="connsiteY120" fmla="*/ 3685744 h 6239661"/>
                <a:gd name="connsiteX121" fmla="*/ 4962782 w 5187198"/>
                <a:gd name="connsiteY121" fmla="*/ 3550540 h 6239661"/>
                <a:gd name="connsiteX122" fmla="*/ 4939468 w 5187198"/>
                <a:gd name="connsiteY122" fmla="*/ 3010249 h 6239661"/>
                <a:gd name="connsiteX123" fmla="*/ 4816901 w 5187198"/>
                <a:gd name="connsiteY123" fmla="*/ 2488224 h 6239661"/>
                <a:gd name="connsiteX124" fmla="*/ 4797005 w 5187198"/>
                <a:gd name="connsiteY124" fmla="*/ 2424470 h 6239661"/>
                <a:gd name="connsiteX125" fmla="*/ 4774433 w 5187198"/>
                <a:gd name="connsiteY125" fmla="*/ 2361620 h 6239661"/>
                <a:gd name="connsiteX126" fmla="*/ 4752459 w 5187198"/>
                <a:gd name="connsiteY126" fmla="*/ 2298700 h 6239661"/>
                <a:gd name="connsiteX127" fmla="*/ 4728083 w 5187198"/>
                <a:gd name="connsiteY127" fmla="*/ 2236526 h 6239661"/>
                <a:gd name="connsiteX128" fmla="*/ 4704471 w 5187198"/>
                <a:gd name="connsiteY128" fmla="*/ 2174095 h 6239661"/>
                <a:gd name="connsiteX129" fmla="*/ 4678399 w 5187198"/>
                <a:gd name="connsiteY129" fmla="*/ 2112626 h 6239661"/>
                <a:gd name="connsiteX130" fmla="*/ 4652601 w 5187198"/>
                <a:gd name="connsiteY130" fmla="*/ 2050999 h 6239661"/>
                <a:gd name="connsiteX131" fmla="*/ 4624205 w 5187198"/>
                <a:gd name="connsiteY131" fmla="*/ 1990415 h 6239661"/>
                <a:gd name="connsiteX132" fmla="*/ 4595398 w 5187198"/>
                <a:gd name="connsiteY132" fmla="*/ 1930069 h 6239661"/>
                <a:gd name="connsiteX133" fmla="*/ 4563827 w 5187198"/>
                <a:gd name="connsiteY133" fmla="*/ 1870952 h 6239661"/>
                <a:gd name="connsiteX134" fmla="*/ 4531433 w 5187198"/>
                <a:gd name="connsiteY134" fmla="*/ 1812311 h 6239661"/>
                <a:gd name="connsiteX135" fmla="*/ 4523315 w 5187198"/>
                <a:gd name="connsiteY135" fmla="*/ 1797616 h 6239661"/>
                <a:gd name="connsiteX136" fmla="*/ 4514482 w 5187198"/>
                <a:gd name="connsiteY136" fmla="*/ 1783425 h 6239661"/>
                <a:gd name="connsiteX137" fmla="*/ 4496845 w 5187198"/>
                <a:gd name="connsiteY137" fmla="*/ 1754936 h 6239661"/>
                <a:gd name="connsiteX138" fmla="*/ 4461463 w 5187198"/>
                <a:gd name="connsiteY138" fmla="*/ 1697929 h 6239661"/>
                <a:gd name="connsiteX139" fmla="*/ 4452660 w 5187198"/>
                <a:gd name="connsiteY139" fmla="*/ 1683629 h 6239661"/>
                <a:gd name="connsiteX140" fmla="*/ 4443141 w 5187198"/>
                <a:gd name="connsiteY140" fmla="*/ 1669834 h 6239661"/>
                <a:gd name="connsiteX141" fmla="*/ 4424241 w 5187198"/>
                <a:gd name="connsiteY141" fmla="*/ 1642166 h 6239661"/>
                <a:gd name="connsiteX142" fmla="*/ 4346886 w 5187198"/>
                <a:gd name="connsiteY142" fmla="*/ 1532412 h 6239661"/>
                <a:gd name="connsiteX143" fmla="*/ 3985497 w 5187198"/>
                <a:gd name="connsiteY143" fmla="*/ 1134649 h 6239661"/>
                <a:gd name="connsiteX144" fmla="*/ 3545665 w 5187198"/>
                <a:gd name="connsiteY144" fmla="*/ 825877 h 6239661"/>
                <a:gd name="connsiteX145" fmla="*/ 3486190 w 5187198"/>
                <a:gd name="connsiteY145" fmla="*/ 794756 h 6239661"/>
                <a:gd name="connsiteX146" fmla="*/ 3426182 w 5187198"/>
                <a:gd name="connsiteY146" fmla="*/ 764765 h 6239661"/>
                <a:gd name="connsiteX147" fmla="*/ 3365044 w 5187198"/>
                <a:gd name="connsiteY147" fmla="*/ 737255 h 6239661"/>
                <a:gd name="connsiteX148" fmla="*/ 3334529 w 5187198"/>
                <a:gd name="connsiteY148" fmla="*/ 723514 h 6239661"/>
                <a:gd name="connsiteX149" fmla="*/ 3303733 w 5187198"/>
                <a:gd name="connsiteY149" fmla="*/ 710395 h 6239661"/>
                <a:gd name="connsiteX150" fmla="*/ 3179033 w 5187198"/>
                <a:gd name="connsiteY150" fmla="*/ 662259 h 6239661"/>
                <a:gd name="connsiteX151" fmla="*/ 3052408 w 5187198"/>
                <a:gd name="connsiteY151" fmla="*/ 620447 h 6239661"/>
                <a:gd name="connsiteX152" fmla="*/ 2924325 w 5187198"/>
                <a:gd name="connsiteY152" fmla="*/ 584505 h 6239661"/>
                <a:gd name="connsiteX153" fmla="*/ 2859667 w 5187198"/>
                <a:gd name="connsiteY153" fmla="*/ 569266 h 6239661"/>
                <a:gd name="connsiteX154" fmla="*/ 2795226 w 5187198"/>
                <a:gd name="connsiteY154" fmla="*/ 554085 h 6239661"/>
                <a:gd name="connsiteX155" fmla="*/ 2729702 w 5187198"/>
                <a:gd name="connsiteY155" fmla="*/ 540354 h 6239661"/>
                <a:gd name="connsiteX156" fmla="*/ 2663758 w 5187198"/>
                <a:gd name="connsiteY156" fmla="*/ 527322 h 6239661"/>
                <a:gd name="connsiteX157" fmla="*/ 2630927 w 5187198"/>
                <a:gd name="connsiteY157" fmla="*/ 520495 h 6239661"/>
                <a:gd name="connsiteX158" fmla="*/ 2597965 w 5187198"/>
                <a:gd name="connsiteY158" fmla="*/ 515024 h 6239661"/>
                <a:gd name="connsiteX159" fmla="*/ 2532205 w 5187198"/>
                <a:gd name="connsiteY159" fmla="*/ 503895 h 6239661"/>
                <a:gd name="connsiteX160" fmla="*/ 2010064 w 5187198"/>
                <a:gd name="connsiteY160" fmla="*/ 452552 h 6239661"/>
                <a:gd name="connsiteX161" fmla="*/ 1494552 w 5187198"/>
                <a:gd name="connsiteY161" fmla="*/ 485055 h 6239661"/>
                <a:gd name="connsiteX162" fmla="*/ 1366896 w 5187198"/>
                <a:gd name="connsiteY162" fmla="*/ 509389 h 6239661"/>
                <a:gd name="connsiteX163" fmla="*/ 1240175 w 5187198"/>
                <a:gd name="connsiteY163" fmla="*/ 541045 h 6239661"/>
                <a:gd name="connsiteX164" fmla="*/ 1177438 w 5187198"/>
                <a:gd name="connsiteY164" fmla="*/ 560170 h 6239661"/>
                <a:gd name="connsiteX165" fmla="*/ 1145987 w 5187198"/>
                <a:gd name="connsiteY165" fmla="*/ 569826 h 6239661"/>
                <a:gd name="connsiteX166" fmla="*/ 1130315 w 5187198"/>
                <a:gd name="connsiteY166" fmla="*/ 574669 h 6239661"/>
                <a:gd name="connsiteX167" fmla="*/ 1114873 w 5187198"/>
                <a:gd name="connsiteY167" fmla="*/ 580384 h 6239661"/>
                <a:gd name="connsiteX168" fmla="*/ 1052839 w 5187198"/>
                <a:gd name="connsiteY168" fmla="*/ 602943 h 6239661"/>
                <a:gd name="connsiteX169" fmla="*/ 991135 w 5187198"/>
                <a:gd name="connsiteY169" fmla="*/ 626866 h 6239661"/>
                <a:gd name="connsiteX170" fmla="*/ 930179 w 5187198"/>
                <a:gd name="connsiteY170" fmla="*/ 653191 h 6239661"/>
                <a:gd name="connsiteX171" fmla="*/ 869768 w 5187198"/>
                <a:gd name="connsiteY171" fmla="*/ 680937 h 6239661"/>
                <a:gd name="connsiteX172" fmla="*/ 810085 w 5187198"/>
                <a:gd name="connsiteY172" fmla="*/ 710734 h 6239661"/>
                <a:gd name="connsiteX173" fmla="*/ 751220 w 5187198"/>
                <a:gd name="connsiteY173" fmla="*/ 741794 h 6239661"/>
                <a:gd name="connsiteX174" fmla="*/ 532669 w 5187198"/>
                <a:gd name="connsiteY174" fmla="*/ 881688 h 6239661"/>
                <a:gd name="connsiteX175" fmla="*/ 354185 w 5187198"/>
                <a:gd name="connsiteY175" fmla="*/ 1050286 h 6239661"/>
                <a:gd name="connsiteX176" fmla="*/ 315980 w 5187198"/>
                <a:gd name="connsiteY176" fmla="*/ 1098125 h 6239661"/>
                <a:gd name="connsiteX177" fmla="*/ 280345 w 5187198"/>
                <a:gd name="connsiteY177" fmla="*/ 1149782 h 6239661"/>
                <a:gd name="connsiteX178" fmla="*/ 245890 w 5187198"/>
                <a:gd name="connsiteY178" fmla="*/ 1203959 h 6239661"/>
                <a:gd name="connsiteX179" fmla="*/ 212162 w 5187198"/>
                <a:gd name="connsiteY179" fmla="*/ 1260184 h 6239661"/>
                <a:gd name="connsiteX180" fmla="*/ 80716 w 5187198"/>
                <a:gd name="connsiteY180" fmla="*/ 1502476 h 6239661"/>
                <a:gd name="connsiteX181" fmla="*/ 0 w 5187198"/>
                <a:gd name="connsiteY181" fmla="*/ 1648841 h 6239661"/>
                <a:gd name="connsiteX182" fmla="*/ 0 w 5187198"/>
                <a:gd name="connsiteY182" fmla="*/ 954863 h 6239661"/>
                <a:gd name="connsiteX183" fmla="*/ 43491 w 5187198"/>
                <a:gd name="connsiteY183" fmla="*/ 895513 h 6239661"/>
                <a:gd name="connsiteX184" fmla="*/ 93923 w 5187198"/>
                <a:gd name="connsiteY184" fmla="*/ 834489 h 6239661"/>
                <a:gd name="connsiteX185" fmla="*/ 323465 w 5187198"/>
                <a:gd name="connsiteY185" fmla="*/ 617671 h 6239661"/>
                <a:gd name="connsiteX186" fmla="*/ 574777 w 5187198"/>
                <a:gd name="connsiteY186" fmla="*/ 446794 h 6239661"/>
                <a:gd name="connsiteX187" fmla="*/ 638943 w 5187198"/>
                <a:gd name="connsiteY187" fmla="*/ 408925 h 6239661"/>
                <a:gd name="connsiteX188" fmla="*/ 703505 w 5187198"/>
                <a:gd name="connsiteY188" fmla="*/ 371742 h 6239661"/>
                <a:gd name="connsiteX189" fmla="*/ 769262 w 5187198"/>
                <a:gd name="connsiteY189" fmla="*/ 336154 h 6239661"/>
                <a:gd name="connsiteX190" fmla="*/ 835552 w 5187198"/>
                <a:gd name="connsiteY190" fmla="*/ 301173 h 6239661"/>
                <a:gd name="connsiteX191" fmla="*/ 902979 w 5187198"/>
                <a:gd name="connsiteY191" fmla="*/ 268004 h 6239661"/>
                <a:gd name="connsiteX192" fmla="*/ 971127 w 5187198"/>
                <a:gd name="connsiteY192" fmla="*/ 235607 h 6239661"/>
                <a:gd name="connsiteX193" fmla="*/ 988238 w 5187198"/>
                <a:gd name="connsiteY193" fmla="*/ 227556 h 6239661"/>
                <a:gd name="connsiteX194" fmla="*/ 1005744 w 5187198"/>
                <a:gd name="connsiteY194" fmla="*/ 220191 h 6239661"/>
                <a:gd name="connsiteX195" fmla="*/ 1040729 w 5187198"/>
                <a:gd name="connsiteY195" fmla="*/ 205569 h 6239661"/>
                <a:gd name="connsiteX196" fmla="*/ 1110835 w 5187198"/>
                <a:gd name="connsiteY196" fmla="*/ 176248 h 6239661"/>
                <a:gd name="connsiteX197" fmla="*/ 1254256 w 5187198"/>
                <a:gd name="connsiteY197" fmla="*/ 123796 h 6239661"/>
                <a:gd name="connsiteX198" fmla="*/ 1401310 w 5187198"/>
                <a:gd name="connsiteY198" fmla="*/ 79852 h 6239661"/>
                <a:gd name="connsiteX199" fmla="*/ 2011811 w 5187198"/>
                <a:gd name="connsiteY199" fmla="*/ 4 h 62396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</a:cxnLst>
              <a:rect l="l" t="t" r="r" b="b"/>
              <a:pathLst>
                <a:path w="5187198" h="6239661">
                  <a:moveTo>
                    <a:pt x="2011811" y="4"/>
                  </a:moveTo>
                  <a:cubicBezTo>
                    <a:pt x="2217306" y="120"/>
                    <a:pt x="2420903" y="25925"/>
                    <a:pt x="2617011" y="70590"/>
                  </a:cubicBezTo>
                  <a:lnTo>
                    <a:pt x="2690321" y="88146"/>
                  </a:lnTo>
                  <a:lnTo>
                    <a:pt x="2726863" y="97127"/>
                  </a:lnTo>
                  <a:lnTo>
                    <a:pt x="2762951" y="107375"/>
                  </a:lnTo>
                  <a:lnTo>
                    <a:pt x="2834843" y="128493"/>
                  </a:lnTo>
                  <a:cubicBezTo>
                    <a:pt x="2858788" y="135605"/>
                    <a:pt x="2882632" y="142226"/>
                    <a:pt x="2906574" y="151076"/>
                  </a:cubicBezTo>
                  <a:cubicBezTo>
                    <a:pt x="2954475" y="167852"/>
                    <a:pt x="3002363" y="183813"/>
                    <a:pt x="3049504" y="202124"/>
                  </a:cubicBezTo>
                  <a:lnTo>
                    <a:pt x="3189518" y="260159"/>
                  </a:lnTo>
                  <a:lnTo>
                    <a:pt x="3326048" y="325143"/>
                  </a:lnTo>
                  <a:cubicBezTo>
                    <a:pt x="3370687" y="348464"/>
                    <a:pt x="3414908" y="372485"/>
                    <a:pt x="3459166" y="395936"/>
                  </a:cubicBezTo>
                  <a:cubicBezTo>
                    <a:pt x="3502947" y="420302"/>
                    <a:pt x="3545491" y="447118"/>
                    <a:pt x="3588578" y="472343"/>
                  </a:cubicBezTo>
                  <a:cubicBezTo>
                    <a:pt x="3610346" y="484551"/>
                    <a:pt x="3630797" y="499072"/>
                    <a:pt x="3651864" y="512600"/>
                  </a:cubicBezTo>
                  <a:lnTo>
                    <a:pt x="3714514" y="553499"/>
                  </a:lnTo>
                  <a:cubicBezTo>
                    <a:pt x="3880005" y="664844"/>
                    <a:pt x="4036083" y="788388"/>
                    <a:pt x="4181221" y="922912"/>
                  </a:cubicBezTo>
                  <a:cubicBezTo>
                    <a:pt x="4326221" y="1057515"/>
                    <a:pt x="4461955" y="1202038"/>
                    <a:pt x="4582963" y="1358264"/>
                  </a:cubicBezTo>
                  <a:cubicBezTo>
                    <a:pt x="4614206" y="1396543"/>
                    <a:pt x="4642091" y="1437400"/>
                    <a:pt x="4670721" y="1477644"/>
                  </a:cubicBezTo>
                  <a:cubicBezTo>
                    <a:pt x="4700172" y="1517414"/>
                    <a:pt x="4725864" y="1559538"/>
                    <a:pt x="4752378" y="1601187"/>
                  </a:cubicBezTo>
                  <a:lnTo>
                    <a:pt x="4772168" y="1632456"/>
                  </a:lnTo>
                  <a:lnTo>
                    <a:pt x="4782117" y="1648104"/>
                  </a:lnTo>
                  <a:lnTo>
                    <a:pt x="4791381" y="1664150"/>
                  </a:lnTo>
                  <a:lnTo>
                    <a:pt x="4828190" y="1728379"/>
                  </a:lnTo>
                  <a:cubicBezTo>
                    <a:pt x="4840266" y="1749930"/>
                    <a:pt x="4853470" y="1770740"/>
                    <a:pt x="4864832" y="1792796"/>
                  </a:cubicBezTo>
                  <a:lnTo>
                    <a:pt x="4899201" y="1858342"/>
                  </a:lnTo>
                  <a:cubicBezTo>
                    <a:pt x="4910484" y="1880260"/>
                    <a:pt x="4922532" y="1901920"/>
                    <a:pt x="4933266" y="1924155"/>
                  </a:cubicBezTo>
                  <a:lnTo>
                    <a:pt x="4964403" y="1991384"/>
                  </a:lnTo>
                  <a:cubicBezTo>
                    <a:pt x="4974618" y="2013829"/>
                    <a:pt x="4985323" y="2036171"/>
                    <a:pt x="4995019" y="2058823"/>
                  </a:cubicBezTo>
                  <a:lnTo>
                    <a:pt x="5021999" y="2127723"/>
                  </a:lnTo>
                  <a:lnTo>
                    <a:pt x="5048321" y="2196908"/>
                  </a:lnTo>
                  <a:lnTo>
                    <a:pt x="5070546" y="2267547"/>
                  </a:lnTo>
                  <a:cubicBezTo>
                    <a:pt x="5078054" y="2291004"/>
                    <a:pt x="5085044" y="2314670"/>
                    <a:pt x="5092171" y="2338256"/>
                  </a:cubicBezTo>
                  <a:cubicBezTo>
                    <a:pt x="5098670" y="2362023"/>
                    <a:pt x="5104296" y="2386019"/>
                    <a:pt x="5110305" y="2409886"/>
                  </a:cubicBezTo>
                  <a:cubicBezTo>
                    <a:pt x="5158097" y="2600976"/>
                    <a:pt x="5182068" y="2797044"/>
                    <a:pt x="5186393" y="2992022"/>
                  </a:cubicBezTo>
                  <a:cubicBezTo>
                    <a:pt x="5191013" y="3187195"/>
                    <a:pt x="5175397" y="3380886"/>
                    <a:pt x="5149045" y="3571816"/>
                  </a:cubicBezTo>
                  <a:cubicBezTo>
                    <a:pt x="5141154" y="3619431"/>
                    <a:pt x="5133539" y="3666889"/>
                    <a:pt x="5126572" y="3714520"/>
                  </a:cubicBezTo>
                  <a:cubicBezTo>
                    <a:pt x="5117276" y="3761759"/>
                    <a:pt x="5107793" y="3808831"/>
                    <a:pt x="5099067" y="3856108"/>
                  </a:cubicBezTo>
                  <a:lnTo>
                    <a:pt x="5095699" y="3873868"/>
                  </a:lnTo>
                  <a:lnTo>
                    <a:pt x="5091573" y="3891426"/>
                  </a:lnTo>
                  <a:lnTo>
                    <a:pt x="5083324" y="3926541"/>
                  </a:lnTo>
                  <a:lnTo>
                    <a:pt x="5067256" y="3996889"/>
                  </a:lnTo>
                  <a:cubicBezTo>
                    <a:pt x="5064451" y="4008657"/>
                    <a:pt x="5062244" y="4020353"/>
                    <a:pt x="5059194" y="4032171"/>
                  </a:cubicBezTo>
                  <a:lnTo>
                    <a:pt x="5049522" y="4067833"/>
                  </a:lnTo>
                  <a:lnTo>
                    <a:pt x="5040067" y="4103553"/>
                  </a:lnTo>
                  <a:cubicBezTo>
                    <a:pt x="5036554" y="4115363"/>
                    <a:pt x="5032689" y="4127194"/>
                    <a:pt x="5028960" y="4138946"/>
                  </a:cubicBezTo>
                  <a:cubicBezTo>
                    <a:pt x="4999693" y="4233462"/>
                    <a:pt x="4962869" y="4326764"/>
                    <a:pt x="4917351" y="4417041"/>
                  </a:cubicBezTo>
                  <a:cubicBezTo>
                    <a:pt x="4871860" y="4507209"/>
                    <a:pt x="4817597" y="4594215"/>
                    <a:pt x="4756163" y="4676402"/>
                  </a:cubicBezTo>
                  <a:cubicBezTo>
                    <a:pt x="4632803" y="4840875"/>
                    <a:pt x="4480597" y="4982783"/>
                    <a:pt x="4322493" y="5105604"/>
                  </a:cubicBezTo>
                  <a:cubicBezTo>
                    <a:pt x="4163928" y="5228420"/>
                    <a:pt x="3999564" y="5332640"/>
                    <a:pt x="3840510" y="5429590"/>
                  </a:cubicBezTo>
                  <a:cubicBezTo>
                    <a:pt x="3760954" y="5478172"/>
                    <a:pt x="3682353" y="5524924"/>
                    <a:pt x="3606447" y="5572862"/>
                  </a:cubicBezTo>
                  <a:lnTo>
                    <a:pt x="3488814" y="5647178"/>
                  </a:lnTo>
                  <a:cubicBezTo>
                    <a:pt x="3448270" y="5672597"/>
                    <a:pt x="3407323" y="5697792"/>
                    <a:pt x="3365864" y="5722735"/>
                  </a:cubicBezTo>
                  <a:cubicBezTo>
                    <a:pt x="3200163" y="5822424"/>
                    <a:pt x="3026125" y="5917328"/>
                    <a:pt x="2839486" y="5999120"/>
                  </a:cubicBezTo>
                  <a:cubicBezTo>
                    <a:pt x="2653201" y="6080891"/>
                    <a:pt x="2453560" y="6149344"/>
                    <a:pt x="2242423" y="6192346"/>
                  </a:cubicBezTo>
                  <a:cubicBezTo>
                    <a:pt x="2031719" y="6235463"/>
                    <a:pt x="1808952" y="6251353"/>
                    <a:pt x="1589380" y="6230657"/>
                  </a:cubicBezTo>
                  <a:lnTo>
                    <a:pt x="1548244" y="6226706"/>
                  </a:lnTo>
                  <a:cubicBezTo>
                    <a:pt x="1534528" y="6225117"/>
                    <a:pt x="1520898" y="6223203"/>
                    <a:pt x="1507348" y="6221428"/>
                  </a:cubicBezTo>
                  <a:lnTo>
                    <a:pt x="1466401" y="6215904"/>
                  </a:lnTo>
                  <a:cubicBezTo>
                    <a:pt x="1452772" y="6213991"/>
                    <a:pt x="1439316" y="6211428"/>
                    <a:pt x="1425773" y="6209191"/>
                  </a:cubicBezTo>
                  <a:cubicBezTo>
                    <a:pt x="1398775" y="6204391"/>
                    <a:pt x="1371610" y="6199779"/>
                    <a:pt x="1344960" y="6193681"/>
                  </a:cubicBezTo>
                  <a:cubicBezTo>
                    <a:pt x="1318251" y="6187799"/>
                    <a:pt x="1291260" y="6182538"/>
                    <a:pt x="1265007" y="6175388"/>
                  </a:cubicBezTo>
                  <a:lnTo>
                    <a:pt x="1225415" y="6165243"/>
                  </a:lnTo>
                  <a:cubicBezTo>
                    <a:pt x="1212163" y="6161924"/>
                    <a:pt x="1198939" y="6158496"/>
                    <a:pt x="1186567" y="6154486"/>
                  </a:cubicBezTo>
                  <a:lnTo>
                    <a:pt x="1111158" y="6130918"/>
                  </a:lnTo>
                  <a:lnTo>
                    <a:pt x="1035915" y="6107163"/>
                  </a:lnTo>
                  <a:cubicBezTo>
                    <a:pt x="1010846" y="6099055"/>
                    <a:pt x="986357" y="6088784"/>
                    <a:pt x="961579" y="6079594"/>
                  </a:cubicBezTo>
                  <a:cubicBezTo>
                    <a:pt x="763709" y="6005594"/>
                    <a:pt x="572401" y="5909703"/>
                    <a:pt x="395297" y="5792812"/>
                  </a:cubicBezTo>
                  <a:lnTo>
                    <a:pt x="265239" y="5701511"/>
                  </a:lnTo>
                  <a:cubicBezTo>
                    <a:pt x="254227" y="5694155"/>
                    <a:pt x="244103" y="5685646"/>
                    <a:pt x="233756" y="5677542"/>
                  </a:cubicBezTo>
                  <a:lnTo>
                    <a:pt x="202800" y="5652902"/>
                  </a:lnTo>
                  <a:lnTo>
                    <a:pt x="140918" y="5603515"/>
                  </a:lnTo>
                  <a:cubicBezTo>
                    <a:pt x="130598" y="5595302"/>
                    <a:pt x="120280" y="5587089"/>
                    <a:pt x="110625" y="5578127"/>
                  </a:cubicBezTo>
                  <a:cubicBezTo>
                    <a:pt x="105647" y="5573779"/>
                    <a:pt x="100444" y="5569834"/>
                    <a:pt x="95631" y="5565299"/>
                  </a:cubicBezTo>
                  <a:cubicBezTo>
                    <a:pt x="90955" y="5560684"/>
                    <a:pt x="86505" y="5555666"/>
                    <a:pt x="81966" y="5550973"/>
                  </a:cubicBezTo>
                  <a:lnTo>
                    <a:pt x="27991" y="5493272"/>
                  </a:lnTo>
                  <a:cubicBezTo>
                    <a:pt x="19109" y="5483589"/>
                    <a:pt x="9758" y="5474359"/>
                    <a:pt x="1454" y="5464252"/>
                  </a:cubicBezTo>
                  <a:lnTo>
                    <a:pt x="0" y="5462518"/>
                  </a:lnTo>
                  <a:lnTo>
                    <a:pt x="0" y="4720187"/>
                  </a:lnTo>
                  <a:lnTo>
                    <a:pt x="109684" y="4836724"/>
                  </a:lnTo>
                  <a:cubicBezTo>
                    <a:pt x="173316" y="4897375"/>
                    <a:pt x="239447" y="4954160"/>
                    <a:pt x="306959" y="5007200"/>
                  </a:cubicBezTo>
                  <a:lnTo>
                    <a:pt x="358101" y="5046057"/>
                  </a:lnTo>
                  <a:lnTo>
                    <a:pt x="383328" y="5065684"/>
                  </a:lnTo>
                  <a:cubicBezTo>
                    <a:pt x="391637" y="5072316"/>
                    <a:pt x="400805" y="5077902"/>
                    <a:pt x="409503" y="5083942"/>
                  </a:cubicBezTo>
                  <a:lnTo>
                    <a:pt x="461889" y="5119888"/>
                  </a:lnTo>
                  <a:cubicBezTo>
                    <a:pt x="466184" y="5122893"/>
                    <a:pt x="470616" y="5125820"/>
                    <a:pt x="474883" y="5128933"/>
                  </a:cubicBezTo>
                  <a:cubicBezTo>
                    <a:pt x="478982" y="5132235"/>
                    <a:pt x="482476" y="5136069"/>
                    <a:pt x="486410" y="5139557"/>
                  </a:cubicBezTo>
                  <a:cubicBezTo>
                    <a:pt x="494140" y="5146613"/>
                    <a:pt x="502565" y="5152812"/>
                    <a:pt x="510852" y="5159089"/>
                  </a:cubicBezTo>
                  <a:lnTo>
                    <a:pt x="560653" y="5196893"/>
                  </a:lnTo>
                  <a:lnTo>
                    <a:pt x="585485" y="5215834"/>
                  </a:lnTo>
                  <a:cubicBezTo>
                    <a:pt x="593773" y="5222111"/>
                    <a:pt x="601864" y="5228685"/>
                    <a:pt x="610707" y="5234185"/>
                  </a:cubicBezTo>
                  <a:lnTo>
                    <a:pt x="714768" y="5303103"/>
                  </a:lnTo>
                  <a:cubicBezTo>
                    <a:pt x="856162" y="5390603"/>
                    <a:pt x="1008099" y="5459947"/>
                    <a:pt x="1166634" y="5513322"/>
                  </a:cubicBezTo>
                  <a:cubicBezTo>
                    <a:pt x="1186540" y="5519932"/>
                    <a:pt x="1205774" y="5527751"/>
                    <a:pt x="1225991" y="5533632"/>
                  </a:cubicBezTo>
                  <a:lnTo>
                    <a:pt x="1286680" y="5550705"/>
                  </a:lnTo>
                  <a:lnTo>
                    <a:pt x="1347310" y="5567995"/>
                  </a:lnTo>
                  <a:cubicBezTo>
                    <a:pt x="1357469" y="5571180"/>
                    <a:pt x="1367261" y="5573572"/>
                    <a:pt x="1377002" y="5575719"/>
                  </a:cubicBezTo>
                  <a:lnTo>
                    <a:pt x="1406328" y="5582649"/>
                  </a:lnTo>
                  <a:cubicBezTo>
                    <a:pt x="1425825" y="5587757"/>
                    <a:pt x="1445490" y="5590939"/>
                    <a:pt x="1465060" y="5594909"/>
                  </a:cubicBezTo>
                  <a:cubicBezTo>
                    <a:pt x="1484652" y="5599231"/>
                    <a:pt x="1504324" y="5601952"/>
                    <a:pt x="1523881" y="5605105"/>
                  </a:cubicBezTo>
                  <a:cubicBezTo>
                    <a:pt x="1533660" y="5606682"/>
                    <a:pt x="1543460" y="5608613"/>
                    <a:pt x="1553325" y="5609865"/>
                  </a:cubicBezTo>
                  <a:lnTo>
                    <a:pt x="1582813" y="5613593"/>
                  </a:lnTo>
                  <a:lnTo>
                    <a:pt x="1612301" y="5617321"/>
                  </a:lnTo>
                  <a:lnTo>
                    <a:pt x="1641863" y="5619910"/>
                  </a:lnTo>
                  <a:cubicBezTo>
                    <a:pt x="1799348" y="5633940"/>
                    <a:pt x="1957913" y="5625770"/>
                    <a:pt x="2117508" y="5595156"/>
                  </a:cubicBezTo>
                  <a:cubicBezTo>
                    <a:pt x="2277124" y="5564895"/>
                    <a:pt x="2437004" y="5512449"/>
                    <a:pt x="2597368" y="5447381"/>
                  </a:cubicBezTo>
                  <a:cubicBezTo>
                    <a:pt x="2757791" y="5382096"/>
                    <a:pt x="2918855" y="5304464"/>
                    <a:pt x="3082968" y="5223245"/>
                  </a:cubicBezTo>
                  <a:lnTo>
                    <a:pt x="3334855" y="5097383"/>
                  </a:lnTo>
                  <a:cubicBezTo>
                    <a:pt x="3423528" y="5054142"/>
                    <a:pt x="3511773" y="5013798"/>
                    <a:pt x="3599509" y="4976217"/>
                  </a:cubicBezTo>
                  <a:cubicBezTo>
                    <a:pt x="3774960" y="4900701"/>
                    <a:pt x="3948276" y="4837481"/>
                    <a:pt x="4112002" y="4766359"/>
                  </a:cubicBezTo>
                  <a:cubicBezTo>
                    <a:pt x="4193972" y="4730827"/>
                    <a:pt x="4273429" y="4692997"/>
                    <a:pt x="4348983" y="4649833"/>
                  </a:cubicBezTo>
                  <a:cubicBezTo>
                    <a:pt x="4424508" y="4606778"/>
                    <a:pt x="4496050" y="4558250"/>
                    <a:pt x="4560505" y="4501564"/>
                  </a:cubicBezTo>
                  <a:cubicBezTo>
                    <a:pt x="4625198" y="4445289"/>
                    <a:pt x="4682991" y="4381021"/>
                    <a:pt x="4731963" y="4309870"/>
                  </a:cubicBezTo>
                  <a:cubicBezTo>
                    <a:pt x="4781043" y="4238747"/>
                    <a:pt x="4821275" y="4160848"/>
                    <a:pt x="4852344" y="4078640"/>
                  </a:cubicBezTo>
                  <a:lnTo>
                    <a:pt x="4863972" y="4047790"/>
                  </a:lnTo>
                  <a:lnTo>
                    <a:pt x="4874144" y="4016320"/>
                  </a:lnTo>
                  <a:lnTo>
                    <a:pt x="4884127" y="3984682"/>
                  </a:lnTo>
                  <a:cubicBezTo>
                    <a:pt x="4887242" y="3973925"/>
                    <a:pt x="4889981" y="3962835"/>
                    <a:pt x="4892800" y="3951883"/>
                  </a:cubicBezTo>
                  <a:lnTo>
                    <a:pt x="4909526" y="3886001"/>
                  </a:lnTo>
                  <a:lnTo>
                    <a:pt x="4917687" y="3852948"/>
                  </a:lnTo>
                  <a:lnTo>
                    <a:pt x="4921768" y="3836422"/>
                  </a:lnTo>
                  <a:lnTo>
                    <a:pt x="4924845" y="3819742"/>
                  </a:lnTo>
                  <a:cubicBezTo>
                    <a:pt x="4933092" y="3775120"/>
                    <a:pt x="4941231" y="3730469"/>
                    <a:pt x="4948230" y="3685744"/>
                  </a:cubicBezTo>
                  <a:cubicBezTo>
                    <a:pt x="4953579" y="3640694"/>
                    <a:pt x="4958249" y="3595577"/>
                    <a:pt x="4962782" y="3550540"/>
                  </a:cubicBezTo>
                  <a:cubicBezTo>
                    <a:pt x="4976580" y="3369692"/>
                    <a:pt x="4965812" y="3187942"/>
                    <a:pt x="4939468" y="3010249"/>
                  </a:cubicBezTo>
                  <a:cubicBezTo>
                    <a:pt x="4912965" y="2832281"/>
                    <a:pt x="4870237" y="2658196"/>
                    <a:pt x="4816901" y="2488224"/>
                  </a:cubicBezTo>
                  <a:cubicBezTo>
                    <a:pt x="4810197" y="2466954"/>
                    <a:pt x="4803984" y="2445582"/>
                    <a:pt x="4797005" y="2424470"/>
                  </a:cubicBezTo>
                  <a:cubicBezTo>
                    <a:pt x="4789399" y="2403537"/>
                    <a:pt x="4781686" y="2382574"/>
                    <a:pt x="4774433" y="2361620"/>
                  </a:cubicBezTo>
                  <a:lnTo>
                    <a:pt x="4752459" y="2298700"/>
                  </a:lnTo>
                  <a:lnTo>
                    <a:pt x="4728083" y="2236526"/>
                  </a:lnTo>
                  <a:cubicBezTo>
                    <a:pt x="4719957" y="2215802"/>
                    <a:pt x="4712352" y="2194869"/>
                    <a:pt x="4704471" y="2174095"/>
                  </a:cubicBezTo>
                  <a:lnTo>
                    <a:pt x="4678399" y="2112626"/>
                  </a:lnTo>
                  <a:lnTo>
                    <a:pt x="4652601" y="2050999"/>
                  </a:lnTo>
                  <a:cubicBezTo>
                    <a:pt x="4643711" y="2030533"/>
                    <a:pt x="4633616" y="2010672"/>
                    <a:pt x="4624205" y="1990415"/>
                  </a:cubicBezTo>
                  <a:lnTo>
                    <a:pt x="4595398" y="1930069"/>
                  </a:lnTo>
                  <a:cubicBezTo>
                    <a:pt x="4585714" y="1909969"/>
                    <a:pt x="4574413" y="1890713"/>
                    <a:pt x="4563827" y="1870952"/>
                  </a:cubicBezTo>
                  <a:lnTo>
                    <a:pt x="4531433" y="1812311"/>
                  </a:lnTo>
                  <a:lnTo>
                    <a:pt x="4523315" y="1797616"/>
                  </a:lnTo>
                  <a:lnTo>
                    <a:pt x="4514482" y="1783425"/>
                  </a:lnTo>
                  <a:lnTo>
                    <a:pt x="4496845" y="1754936"/>
                  </a:lnTo>
                  <a:lnTo>
                    <a:pt x="4461463" y="1697929"/>
                  </a:lnTo>
                  <a:lnTo>
                    <a:pt x="4452660" y="1683629"/>
                  </a:lnTo>
                  <a:lnTo>
                    <a:pt x="4443141" y="1669834"/>
                  </a:lnTo>
                  <a:lnTo>
                    <a:pt x="4424241" y="1642166"/>
                  </a:lnTo>
                  <a:cubicBezTo>
                    <a:pt x="4399005" y="1605265"/>
                    <a:pt x="4374512" y="1567751"/>
                    <a:pt x="4346886" y="1532412"/>
                  </a:cubicBezTo>
                  <a:cubicBezTo>
                    <a:pt x="4240477" y="1388328"/>
                    <a:pt x="4120362" y="1253437"/>
                    <a:pt x="3985497" y="1134649"/>
                  </a:cubicBezTo>
                  <a:cubicBezTo>
                    <a:pt x="3850799" y="1015675"/>
                    <a:pt x="3702920" y="911715"/>
                    <a:pt x="3545665" y="825877"/>
                  </a:cubicBezTo>
                  <a:lnTo>
                    <a:pt x="3486190" y="794756"/>
                  </a:lnTo>
                  <a:cubicBezTo>
                    <a:pt x="3466181" y="784640"/>
                    <a:pt x="3446893" y="773560"/>
                    <a:pt x="3426182" y="764765"/>
                  </a:cubicBezTo>
                  <a:lnTo>
                    <a:pt x="3365044" y="737255"/>
                  </a:lnTo>
                  <a:lnTo>
                    <a:pt x="3334529" y="723514"/>
                  </a:lnTo>
                  <a:cubicBezTo>
                    <a:pt x="3324394" y="718943"/>
                    <a:pt x="3314287" y="714265"/>
                    <a:pt x="3303733" y="710395"/>
                  </a:cubicBezTo>
                  <a:cubicBezTo>
                    <a:pt x="3262013" y="694346"/>
                    <a:pt x="3220711" y="677599"/>
                    <a:pt x="3179033" y="662259"/>
                  </a:cubicBezTo>
                  <a:lnTo>
                    <a:pt x="3052408" y="620447"/>
                  </a:lnTo>
                  <a:lnTo>
                    <a:pt x="2924325" y="584505"/>
                  </a:lnTo>
                  <a:cubicBezTo>
                    <a:pt x="2903106" y="578471"/>
                    <a:pt x="2881119" y="574434"/>
                    <a:pt x="2859667" y="569266"/>
                  </a:cubicBezTo>
                  <a:lnTo>
                    <a:pt x="2795226" y="554085"/>
                  </a:lnTo>
                  <a:cubicBezTo>
                    <a:pt x="2774078" y="548652"/>
                    <a:pt x="2751709" y="544744"/>
                    <a:pt x="2729702" y="540354"/>
                  </a:cubicBezTo>
                  <a:lnTo>
                    <a:pt x="2663758" y="527322"/>
                  </a:lnTo>
                  <a:lnTo>
                    <a:pt x="2630927" y="520495"/>
                  </a:lnTo>
                  <a:lnTo>
                    <a:pt x="2597965" y="515024"/>
                  </a:lnTo>
                  <a:cubicBezTo>
                    <a:pt x="2575970" y="511449"/>
                    <a:pt x="2554112" y="507795"/>
                    <a:pt x="2532205" y="503895"/>
                  </a:cubicBezTo>
                  <a:cubicBezTo>
                    <a:pt x="2357016" y="475037"/>
                    <a:pt x="2182954" y="456682"/>
                    <a:pt x="2010064" y="452552"/>
                  </a:cubicBezTo>
                  <a:cubicBezTo>
                    <a:pt x="1837255" y="448558"/>
                    <a:pt x="1665388" y="457916"/>
                    <a:pt x="1494552" y="485055"/>
                  </a:cubicBezTo>
                  <a:cubicBezTo>
                    <a:pt x="1452133" y="492816"/>
                    <a:pt x="1409569" y="501117"/>
                    <a:pt x="1366896" y="509389"/>
                  </a:cubicBezTo>
                  <a:cubicBezTo>
                    <a:pt x="1324862" y="520035"/>
                    <a:pt x="1282333" y="529505"/>
                    <a:pt x="1240175" y="541045"/>
                  </a:cubicBezTo>
                  <a:lnTo>
                    <a:pt x="1177438" y="560170"/>
                  </a:lnTo>
                  <a:lnTo>
                    <a:pt x="1145987" y="569826"/>
                  </a:lnTo>
                  <a:lnTo>
                    <a:pt x="1130315" y="574669"/>
                  </a:lnTo>
                  <a:lnTo>
                    <a:pt x="1114873" y="580384"/>
                  </a:lnTo>
                  <a:lnTo>
                    <a:pt x="1052839" y="602943"/>
                  </a:lnTo>
                  <a:cubicBezTo>
                    <a:pt x="1032151" y="610499"/>
                    <a:pt x="1011255" y="617535"/>
                    <a:pt x="991135" y="626866"/>
                  </a:cubicBezTo>
                  <a:lnTo>
                    <a:pt x="930179" y="653191"/>
                  </a:lnTo>
                  <a:cubicBezTo>
                    <a:pt x="909850" y="662002"/>
                    <a:pt x="889443" y="670676"/>
                    <a:pt x="869768" y="680937"/>
                  </a:cubicBezTo>
                  <a:lnTo>
                    <a:pt x="810085" y="710734"/>
                  </a:lnTo>
                  <a:cubicBezTo>
                    <a:pt x="790331" y="720859"/>
                    <a:pt x="770124" y="730514"/>
                    <a:pt x="751220" y="741794"/>
                  </a:cubicBezTo>
                  <a:cubicBezTo>
                    <a:pt x="673929" y="784955"/>
                    <a:pt x="598827" y="830326"/>
                    <a:pt x="532669" y="881688"/>
                  </a:cubicBezTo>
                  <a:cubicBezTo>
                    <a:pt x="464226" y="931625"/>
                    <a:pt x="406969" y="988270"/>
                    <a:pt x="354185" y="1050286"/>
                  </a:cubicBezTo>
                  <a:lnTo>
                    <a:pt x="315980" y="1098125"/>
                  </a:lnTo>
                  <a:lnTo>
                    <a:pt x="280345" y="1149782"/>
                  </a:lnTo>
                  <a:cubicBezTo>
                    <a:pt x="268144" y="1166335"/>
                    <a:pt x="257438" y="1185955"/>
                    <a:pt x="245890" y="1203959"/>
                  </a:cubicBezTo>
                  <a:cubicBezTo>
                    <a:pt x="234552" y="1222481"/>
                    <a:pt x="223171" y="1240298"/>
                    <a:pt x="212162" y="1260184"/>
                  </a:cubicBezTo>
                  <a:cubicBezTo>
                    <a:pt x="168299" y="1337574"/>
                    <a:pt x="125055" y="1419360"/>
                    <a:pt x="80716" y="1502476"/>
                  </a:cubicBezTo>
                  <a:lnTo>
                    <a:pt x="0" y="1648841"/>
                  </a:lnTo>
                  <a:lnTo>
                    <a:pt x="0" y="954863"/>
                  </a:lnTo>
                  <a:lnTo>
                    <a:pt x="43491" y="895513"/>
                  </a:lnTo>
                  <a:cubicBezTo>
                    <a:pt x="59888" y="874984"/>
                    <a:pt x="77014" y="854766"/>
                    <a:pt x="93923" y="834489"/>
                  </a:cubicBezTo>
                  <a:cubicBezTo>
                    <a:pt x="163245" y="754880"/>
                    <a:pt x="240806" y="679565"/>
                    <a:pt x="323465" y="617671"/>
                  </a:cubicBezTo>
                  <a:cubicBezTo>
                    <a:pt x="405002" y="553042"/>
                    <a:pt x="490132" y="499230"/>
                    <a:pt x="574777" y="446794"/>
                  </a:cubicBezTo>
                  <a:cubicBezTo>
                    <a:pt x="595733" y="433050"/>
                    <a:pt x="617442" y="421248"/>
                    <a:pt x="638943" y="408925"/>
                  </a:cubicBezTo>
                  <a:lnTo>
                    <a:pt x="703505" y="371742"/>
                  </a:lnTo>
                  <a:cubicBezTo>
                    <a:pt x="724798" y="358900"/>
                    <a:pt x="747120" y="347842"/>
                    <a:pt x="769262" y="336154"/>
                  </a:cubicBezTo>
                  <a:lnTo>
                    <a:pt x="835552" y="301173"/>
                  </a:lnTo>
                  <a:cubicBezTo>
                    <a:pt x="857427" y="289183"/>
                    <a:pt x="880470" y="278896"/>
                    <a:pt x="902979" y="268004"/>
                  </a:cubicBezTo>
                  <a:lnTo>
                    <a:pt x="971127" y="235607"/>
                  </a:lnTo>
                  <a:lnTo>
                    <a:pt x="988238" y="227556"/>
                  </a:lnTo>
                  <a:lnTo>
                    <a:pt x="1005744" y="220191"/>
                  </a:lnTo>
                  <a:lnTo>
                    <a:pt x="1040729" y="205569"/>
                  </a:lnTo>
                  <a:lnTo>
                    <a:pt x="1110835" y="176248"/>
                  </a:lnTo>
                  <a:cubicBezTo>
                    <a:pt x="1157999" y="157703"/>
                    <a:pt x="1206322" y="141323"/>
                    <a:pt x="1254256" y="123796"/>
                  </a:cubicBezTo>
                  <a:cubicBezTo>
                    <a:pt x="1302938" y="108671"/>
                    <a:pt x="1352074" y="94017"/>
                    <a:pt x="1401310" y="79852"/>
                  </a:cubicBezTo>
                  <a:cubicBezTo>
                    <a:pt x="1599497" y="26774"/>
                    <a:pt x="1806373" y="-329"/>
                    <a:pt x="2011811" y="4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06AC5DCC-C3CC-4FD5-AD4E-13A1BE5F7F6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19220" y="297400"/>
              <a:ext cx="5215811" cy="6107388"/>
            </a:xfrm>
            <a:custGeom>
              <a:avLst/>
              <a:gdLst>
                <a:gd name="connsiteX0" fmla="*/ 1869139 w 5215811"/>
                <a:gd name="connsiteY0" fmla="*/ 9 h 6107388"/>
                <a:gd name="connsiteX1" fmla="*/ 2791149 w 5215811"/>
                <a:gd name="connsiteY1" fmla="*/ 130229 h 6107388"/>
                <a:gd name="connsiteX2" fmla="*/ 4760307 w 5215811"/>
                <a:gd name="connsiteY2" fmla="*/ 1608408 h 6107388"/>
                <a:gd name="connsiteX3" fmla="*/ 5108574 w 5215811"/>
                <a:gd name="connsiteY3" fmla="*/ 4050383 h 6107388"/>
                <a:gd name="connsiteX4" fmla="*/ 3434916 w 5215811"/>
                <a:gd name="connsiteY4" fmla="*/ 5503134 h 6107388"/>
                <a:gd name="connsiteX5" fmla="*/ 1137841 w 5215811"/>
                <a:gd name="connsiteY5" fmla="*/ 6033968 h 6107388"/>
                <a:gd name="connsiteX6" fmla="*/ 217555 w 5215811"/>
                <a:gd name="connsiteY6" fmla="*/ 5598945 h 6107388"/>
                <a:gd name="connsiteX7" fmla="*/ 0 w 5215811"/>
                <a:gd name="connsiteY7" fmla="*/ 5419622 h 6107388"/>
                <a:gd name="connsiteX8" fmla="*/ 0 w 5215811"/>
                <a:gd name="connsiteY8" fmla="*/ 4571683 h 6107388"/>
                <a:gd name="connsiteX9" fmla="*/ 18056 w 5215811"/>
                <a:gd name="connsiteY9" fmla="*/ 4599282 h 6107388"/>
                <a:gd name="connsiteX10" fmla="*/ 358324 w 5215811"/>
                <a:gd name="connsiteY10" fmla="*/ 4988154 h 6107388"/>
                <a:gd name="connsiteX11" fmla="*/ 1282741 w 5215811"/>
                <a:gd name="connsiteY11" fmla="*/ 5493193 h 6107388"/>
                <a:gd name="connsiteX12" fmla="*/ 2172794 w 5215811"/>
                <a:gd name="connsiteY12" fmla="*/ 5470630 h 6107388"/>
                <a:gd name="connsiteX13" fmla="*/ 3146893 w 5215811"/>
                <a:gd name="connsiteY13" fmla="*/ 5016296 h 6107388"/>
                <a:gd name="connsiteX14" fmla="*/ 3574114 w 5215811"/>
                <a:gd name="connsiteY14" fmla="*/ 4791124 h 6107388"/>
                <a:gd name="connsiteX15" fmla="*/ 4244948 w 5215811"/>
                <a:gd name="connsiteY15" fmla="*/ 4392664 h 6107388"/>
                <a:gd name="connsiteX16" fmla="*/ 4556385 w 5215811"/>
                <a:gd name="connsiteY16" fmla="*/ 3902656 h 6107388"/>
                <a:gd name="connsiteX17" fmla="*/ 4616354 w 5215811"/>
                <a:gd name="connsiteY17" fmla="*/ 2851680 h 6107388"/>
                <a:gd name="connsiteX18" fmla="*/ 4269266 w 5215811"/>
                <a:gd name="connsiteY18" fmla="*/ 1889625 h 6107388"/>
                <a:gd name="connsiteX19" fmla="*/ 2645976 w 5215811"/>
                <a:gd name="connsiteY19" fmla="*/ 671162 h 6107388"/>
                <a:gd name="connsiteX20" fmla="*/ 1648930 w 5215811"/>
                <a:gd name="connsiteY20" fmla="*/ 573017 h 6107388"/>
                <a:gd name="connsiteX21" fmla="*/ 771768 w 5215811"/>
                <a:gd name="connsiteY21" fmla="*/ 865882 h 6107388"/>
                <a:gd name="connsiteX22" fmla="*/ 433617 w 5215811"/>
                <a:gd name="connsiteY22" fmla="*/ 1119441 h 6107388"/>
                <a:gd name="connsiteX23" fmla="*/ 200571 w 5215811"/>
                <a:gd name="connsiteY23" fmla="*/ 1486480 h 6107388"/>
                <a:gd name="connsiteX24" fmla="*/ 47077 w 5215811"/>
                <a:gd name="connsiteY24" fmla="*/ 1753604 h 6107388"/>
                <a:gd name="connsiteX25" fmla="*/ 0 w 5215811"/>
                <a:gd name="connsiteY25" fmla="*/ 1831655 h 6107388"/>
                <a:gd name="connsiteX26" fmla="*/ 0 w 5215811"/>
                <a:gd name="connsiteY26" fmla="*/ 751112 h 6107388"/>
                <a:gd name="connsiteX27" fmla="*/ 6994 w 5215811"/>
                <a:gd name="connsiteY27" fmla="*/ 742614 h 6107388"/>
                <a:gd name="connsiteX28" fmla="*/ 484047 w 5215811"/>
                <a:gd name="connsiteY28" fmla="*/ 378777 h 6107388"/>
                <a:gd name="connsiteX29" fmla="*/ 1869139 w 5215811"/>
                <a:gd name="connsiteY29" fmla="*/ 9 h 61073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5215811" h="6107388">
                  <a:moveTo>
                    <a:pt x="1869139" y="9"/>
                  </a:moveTo>
                  <a:cubicBezTo>
                    <a:pt x="2160924" y="-706"/>
                    <a:pt x="2465752" y="43039"/>
                    <a:pt x="2791149" y="130229"/>
                  </a:cubicBezTo>
                  <a:cubicBezTo>
                    <a:pt x="3651198" y="360678"/>
                    <a:pt x="4339884" y="907924"/>
                    <a:pt x="4760307" y="1608408"/>
                  </a:cubicBezTo>
                  <a:cubicBezTo>
                    <a:pt x="5188180" y="2321320"/>
                    <a:pt x="5338357" y="3192822"/>
                    <a:pt x="5108574" y="4050383"/>
                  </a:cubicBezTo>
                  <a:cubicBezTo>
                    <a:pt x="4880820" y="4900373"/>
                    <a:pt x="4152841" y="5098512"/>
                    <a:pt x="3434916" y="5503134"/>
                  </a:cubicBezTo>
                  <a:cubicBezTo>
                    <a:pt x="2717099" y="5907783"/>
                    <a:pt x="2005568" y="6266474"/>
                    <a:pt x="1137841" y="6033968"/>
                  </a:cubicBezTo>
                  <a:cubicBezTo>
                    <a:pt x="783079" y="5938910"/>
                    <a:pt x="479573" y="5790114"/>
                    <a:pt x="217555" y="5598945"/>
                  </a:cubicBezTo>
                  <a:lnTo>
                    <a:pt x="0" y="5419622"/>
                  </a:lnTo>
                  <a:lnTo>
                    <a:pt x="0" y="4571683"/>
                  </a:lnTo>
                  <a:lnTo>
                    <a:pt x="18056" y="4599282"/>
                  </a:lnTo>
                  <a:cubicBezTo>
                    <a:pt x="124071" y="4746782"/>
                    <a:pt x="237002" y="4875718"/>
                    <a:pt x="358324" y="4988154"/>
                  </a:cubicBezTo>
                  <a:cubicBezTo>
                    <a:pt x="621323" y="5231809"/>
                    <a:pt x="923667" y="5396979"/>
                    <a:pt x="1282741" y="5493193"/>
                  </a:cubicBezTo>
                  <a:cubicBezTo>
                    <a:pt x="1573894" y="5571207"/>
                    <a:pt x="1856732" y="5563878"/>
                    <a:pt x="2172794" y="5470630"/>
                  </a:cubicBezTo>
                  <a:cubicBezTo>
                    <a:pt x="2498985" y="5374183"/>
                    <a:pt x="2832844" y="5193315"/>
                    <a:pt x="3146893" y="5016296"/>
                  </a:cubicBezTo>
                  <a:cubicBezTo>
                    <a:pt x="3293538" y="4933641"/>
                    <a:pt x="3436182" y="4861160"/>
                    <a:pt x="3574114" y="4791124"/>
                  </a:cubicBezTo>
                  <a:cubicBezTo>
                    <a:pt x="3841238" y="4655550"/>
                    <a:pt x="4071901" y="4538375"/>
                    <a:pt x="4244948" y="4392664"/>
                  </a:cubicBezTo>
                  <a:cubicBezTo>
                    <a:pt x="4405844" y="4257259"/>
                    <a:pt x="4501845" y="4106204"/>
                    <a:pt x="4556385" y="3902656"/>
                  </a:cubicBezTo>
                  <a:cubicBezTo>
                    <a:pt x="4649063" y="3556776"/>
                    <a:pt x="4669271" y="3203187"/>
                    <a:pt x="4616354" y="2851680"/>
                  </a:cubicBezTo>
                  <a:cubicBezTo>
                    <a:pt x="4565198" y="2511774"/>
                    <a:pt x="4448474" y="2188147"/>
                    <a:pt x="4269266" y="1889625"/>
                  </a:cubicBezTo>
                  <a:cubicBezTo>
                    <a:pt x="3907781" y="1287586"/>
                    <a:pt x="3331245" y="854780"/>
                    <a:pt x="2645976" y="671162"/>
                  </a:cubicBezTo>
                  <a:cubicBezTo>
                    <a:pt x="2278249" y="572630"/>
                    <a:pt x="1952074" y="540526"/>
                    <a:pt x="1648930" y="573017"/>
                  </a:cubicBezTo>
                  <a:cubicBezTo>
                    <a:pt x="1351746" y="604901"/>
                    <a:pt x="1064785" y="700731"/>
                    <a:pt x="771768" y="865882"/>
                  </a:cubicBezTo>
                  <a:cubicBezTo>
                    <a:pt x="568061" y="980657"/>
                    <a:pt x="486465" y="1058486"/>
                    <a:pt x="433617" y="1119441"/>
                  </a:cubicBezTo>
                  <a:cubicBezTo>
                    <a:pt x="358307" y="1206256"/>
                    <a:pt x="292149" y="1323808"/>
                    <a:pt x="200571" y="1486480"/>
                  </a:cubicBezTo>
                  <a:cubicBezTo>
                    <a:pt x="156644" y="1564432"/>
                    <a:pt x="106654" y="1653214"/>
                    <a:pt x="47077" y="1753604"/>
                  </a:cubicBezTo>
                  <a:lnTo>
                    <a:pt x="0" y="1831655"/>
                  </a:lnTo>
                  <a:lnTo>
                    <a:pt x="0" y="751112"/>
                  </a:lnTo>
                  <a:lnTo>
                    <a:pt x="6994" y="742614"/>
                  </a:lnTo>
                  <a:cubicBezTo>
                    <a:pt x="117721" y="617683"/>
                    <a:pt x="259696" y="505222"/>
                    <a:pt x="484047" y="378777"/>
                  </a:cubicBezTo>
                  <a:cubicBezTo>
                    <a:pt x="932751" y="125890"/>
                    <a:pt x="1382831" y="1200"/>
                    <a:pt x="1869139" y="9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4BBCC2F4-EFA7-4AF4-B538-AC4022D90F4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19221" y="319367"/>
              <a:ext cx="5217956" cy="6100079"/>
            </a:xfrm>
            <a:custGeom>
              <a:avLst/>
              <a:gdLst>
                <a:gd name="connsiteX0" fmla="*/ 1951393 w 5217956"/>
                <a:gd name="connsiteY0" fmla="*/ 82 h 6100079"/>
                <a:gd name="connsiteX1" fmla="*/ 2855177 w 5217956"/>
                <a:gd name="connsiteY1" fmla="*/ 125419 h 6100079"/>
                <a:gd name="connsiteX2" fmla="*/ 4779341 w 5217956"/>
                <a:gd name="connsiteY2" fmla="*/ 1591542 h 6100079"/>
                <a:gd name="connsiteX3" fmla="*/ 5108573 w 5217956"/>
                <a:gd name="connsiteY3" fmla="*/ 4028416 h 6100079"/>
                <a:gd name="connsiteX4" fmla="*/ 3459358 w 5217956"/>
                <a:gd name="connsiteY4" fmla="*/ 5487716 h 6100079"/>
                <a:gd name="connsiteX5" fmla="*/ 1203274 w 5217956"/>
                <a:gd name="connsiteY5" fmla="*/ 6029534 h 6100079"/>
                <a:gd name="connsiteX6" fmla="*/ 59920 w 5217956"/>
                <a:gd name="connsiteY6" fmla="*/ 5396467 h 6100079"/>
                <a:gd name="connsiteX7" fmla="*/ 0 w 5217956"/>
                <a:gd name="connsiteY7" fmla="*/ 5333382 h 6100079"/>
                <a:gd name="connsiteX8" fmla="*/ 0 w 5217956"/>
                <a:gd name="connsiteY8" fmla="*/ 4205833 h 6100079"/>
                <a:gd name="connsiteX9" fmla="*/ 58036 w 5217956"/>
                <a:gd name="connsiteY9" fmla="*/ 4310048 h 6100079"/>
                <a:gd name="connsiteX10" fmla="*/ 520779 w 5217956"/>
                <a:gd name="connsiteY10" fmla="*/ 4907591 h 6100079"/>
                <a:gd name="connsiteX11" fmla="*/ 1377154 w 5217956"/>
                <a:gd name="connsiteY11" fmla="*/ 5380604 h 6100079"/>
                <a:gd name="connsiteX12" fmla="*/ 3123340 w 5217956"/>
                <a:gd name="connsiteY12" fmla="*/ 4905715 h 6100079"/>
                <a:gd name="connsiteX13" fmla="*/ 3547863 w 5217956"/>
                <a:gd name="connsiteY13" fmla="*/ 4676342 h 6100079"/>
                <a:gd name="connsiteX14" fmla="*/ 4186753 w 5217956"/>
                <a:gd name="connsiteY14" fmla="*/ 4289376 h 6100079"/>
                <a:gd name="connsiteX15" fmla="*/ 4459565 w 5217956"/>
                <a:gd name="connsiteY15" fmla="*/ 3854399 h 6100079"/>
                <a:gd name="connsiteX16" fmla="*/ 4521015 w 5217956"/>
                <a:gd name="connsiteY16" fmla="*/ 2849377 h 6100079"/>
                <a:gd name="connsiteX17" fmla="*/ 4199723 w 5217956"/>
                <a:gd name="connsiteY17" fmla="*/ 1931213 h 6100079"/>
                <a:gd name="connsiteX18" fmla="*/ 2681217 w 5217956"/>
                <a:gd name="connsiteY18" fmla="*/ 774211 h 6100079"/>
                <a:gd name="connsiteX19" fmla="*/ 926547 w 5217956"/>
                <a:gd name="connsiteY19" fmla="*/ 967112 h 6100079"/>
                <a:gd name="connsiteX20" fmla="*/ 622677 w 5217956"/>
                <a:gd name="connsiteY20" fmla="*/ 1197863 h 6100079"/>
                <a:gd name="connsiteX21" fmla="*/ 404892 w 5217956"/>
                <a:gd name="connsiteY21" fmla="*/ 1547314 h 6100079"/>
                <a:gd name="connsiteX22" fmla="*/ 40135 w 5217956"/>
                <a:gd name="connsiteY22" fmla="*/ 2159090 h 6100079"/>
                <a:gd name="connsiteX23" fmla="*/ 0 w 5217956"/>
                <a:gd name="connsiteY23" fmla="*/ 2219367 h 6100079"/>
                <a:gd name="connsiteX24" fmla="*/ 0 w 5217956"/>
                <a:gd name="connsiteY24" fmla="*/ 915659 h 6100079"/>
                <a:gd name="connsiteX25" fmla="*/ 58609 w 5217956"/>
                <a:gd name="connsiteY25" fmla="*/ 828051 h 6100079"/>
                <a:gd name="connsiteX26" fmla="*/ 590688 w 5217956"/>
                <a:gd name="connsiteY26" fmla="*/ 385385 h 6100079"/>
                <a:gd name="connsiteX27" fmla="*/ 1951393 w 5217956"/>
                <a:gd name="connsiteY27" fmla="*/ 82 h 61000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5217956" h="6100079">
                  <a:moveTo>
                    <a:pt x="1951393" y="82"/>
                  </a:moveTo>
                  <a:cubicBezTo>
                    <a:pt x="2237631" y="-2119"/>
                    <a:pt x="2536431" y="40011"/>
                    <a:pt x="2855177" y="125419"/>
                  </a:cubicBezTo>
                  <a:cubicBezTo>
                    <a:pt x="3697704" y="351173"/>
                    <a:pt x="4370490" y="894159"/>
                    <a:pt x="4779341" y="1591542"/>
                  </a:cubicBezTo>
                  <a:cubicBezTo>
                    <a:pt x="5195534" y="2301324"/>
                    <a:pt x="5338356" y="3170855"/>
                    <a:pt x="5108573" y="4028416"/>
                  </a:cubicBezTo>
                  <a:cubicBezTo>
                    <a:pt x="4880819" y="4878406"/>
                    <a:pt x="4165603" y="5079965"/>
                    <a:pt x="3459358" y="5487716"/>
                  </a:cubicBezTo>
                  <a:cubicBezTo>
                    <a:pt x="2753114" y="5895466"/>
                    <a:pt x="2053264" y="6257288"/>
                    <a:pt x="1203274" y="6029534"/>
                  </a:cubicBezTo>
                  <a:cubicBezTo>
                    <a:pt x="739884" y="5905369"/>
                    <a:pt x="366399" y="5685345"/>
                    <a:pt x="59920" y="5396467"/>
                  </a:cubicBezTo>
                  <a:lnTo>
                    <a:pt x="0" y="5333382"/>
                  </a:lnTo>
                  <a:lnTo>
                    <a:pt x="0" y="4205833"/>
                  </a:lnTo>
                  <a:lnTo>
                    <a:pt x="58036" y="4310048"/>
                  </a:lnTo>
                  <a:cubicBezTo>
                    <a:pt x="197935" y="4550245"/>
                    <a:pt x="350594" y="4747142"/>
                    <a:pt x="520779" y="4907591"/>
                  </a:cubicBezTo>
                  <a:cubicBezTo>
                    <a:pt x="763600" y="5136565"/>
                    <a:pt x="1043821" y="5291288"/>
                    <a:pt x="1377154" y="5380604"/>
                  </a:cubicBezTo>
                  <a:cubicBezTo>
                    <a:pt x="1963029" y="5537589"/>
                    <a:pt x="2470519" y="5282804"/>
                    <a:pt x="3123340" y="4905715"/>
                  </a:cubicBezTo>
                  <a:cubicBezTo>
                    <a:pt x="3269800" y="4821157"/>
                    <a:pt x="3411134" y="4747512"/>
                    <a:pt x="3547863" y="4676342"/>
                  </a:cubicBezTo>
                  <a:cubicBezTo>
                    <a:pt x="3804497" y="4542710"/>
                    <a:pt x="4026085" y="4427393"/>
                    <a:pt x="4186753" y="4289376"/>
                  </a:cubicBezTo>
                  <a:cubicBezTo>
                    <a:pt x="4329009" y="4167293"/>
                    <a:pt x="4410589" y="4037181"/>
                    <a:pt x="4459565" y="3854399"/>
                  </a:cubicBezTo>
                  <a:cubicBezTo>
                    <a:pt x="4548302" y="3523229"/>
                    <a:pt x="4568981" y="3185183"/>
                    <a:pt x="4521015" y="2849377"/>
                  </a:cubicBezTo>
                  <a:cubicBezTo>
                    <a:pt x="4474709" y="2524680"/>
                    <a:pt x="4366564" y="2215756"/>
                    <a:pt x="4199723" y="1931213"/>
                  </a:cubicBezTo>
                  <a:cubicBezTo>
                    <a:pt x="3863270" y="1357325"/>
                    <a:pt x="3323982" y="946439"/>
                    <a:pt x="2681217" y="774211"/>
                  </a:cubicBezTo>
                  <a:cubicBezTo>
                    <a:pt x="2001139" y="591984"/>
                    <a:pt x="1476322" y="649699"/>
                    <a:pt x="926547" y="967112"/>
                  </a:cubicBezTo>
                  <a:cubicBezTo>
                    <a:pt x="740730" y="1074393"/>
                    <a:pt x="668642" y="1143989"/>
                    <a:pt x="622677" y="1197863"/>
                  </a:cubicBezTo>
                  <a:cubicBezTo>
                    <a:pt x="555599" y="1276450"/>
                    <a:pt x="492360" y="1390031"/>
                    <a:pt x="404892" y="1547314"/>
                  </a:cubicBezTo>
                  <a:cubicBezTo>
                    <a:pt x="317047" y="1705133"/>
                    <a:pt x="204816" y="1906756"/>
                    <a:pt x="40135" y="2159090"/>
                  </a:cubicBezTo>
                  <a:lnTo>
                    <a:pt x="0" y="2219367"/>
                  </a:lnTo>
                  <a:lnTo>
                    <a:pt x="0" y="915659"/>
                  </a:lnTo>
                  <a:lnTo>
                    <a:pt x="58609" y="828051"/>
                  </a:lnTo>
                  <a:cubicBezTo>
                    <a:pt x="177453" y="670481"/>
                    <a:pt x="325846" y="538291"/>
                    <a:pt x="590688" y="385385"/>
                  </a:cubicBezTo>
                  <a:cubicBezTo>
                    <a:pt x="1032158" y="130559"/>
                    <a:pt x="1474329" y="3750"/>
                    <a:pt x="1951393" y="82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2A9D1364-B6A3-44CB-9FBA-C528F0CE909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19220" y="319367"/>
              <a:ext cx="5217957" cy="6100079"/>
            </a:xfrm>
            <a:custGeom>
              <a:avLst/>
              <a:gdLst>
                <a:gd name="connsiteX0" fmla="*/ 1951394 w 5217957"/>
                <a:gd name="connsiteY0" fmla="*/ 82 h 6100079"/>
                <a:gd name="connsiteX1" fmla="*/ 2855178 w 5217957"/>
                <a:gd name="connsiteY1" fmla="*/ 125419 h 6100079"/>
                <a:gd name="connsiteX2" fmla="*/ 4779341 w 5217957"/>
                <a:gd name="connsiteY2" fmla="*/ 1591542 h 6100079"/>
                <a:gd name="connsiteX3" fmla="*/ 5108574 w 5217957"/>
                <a:gd name="connsiteY3" fmla="*/ 4028416 h 6100079"/>
                <a:gd name="connsiteX4" fmla="*/ 3459359 w 5217957"/>
                <a:gd name="connsiteY4" fmla="*/ 5487716 h 6100079"/>
                <a:gd name="connsiteX5" fmla="*/ 1203275 w 5217957"/>
                <a:gd name="connsiteY5" fmla="*/ 6029534 h 6100079"/>
                <a:gd name="connsiteX6" fmla="*/ 59921 w 5217957"/>
                <a:gd name="connsiteY6" fmla="*/ 5396467 h 6100079"/>
                <a:gd name="connsiteX7" fmla="*/ 0 w 5217957"/>
                <a:gd name="connsiteY7" fmla="*/ 5333381 h 6100079"/>
                <a:gd name="connsiteX8" fmla="*/ 0 w 5217957"/>
                <a:gd name="connsiteY8" fmla="*/ 4427327 h 6100079"/>
                <a:gd name="connsiteX9" fmla="*/ 112056 w 5217957"/>
                <a:gd name="connsiteY9" fmla="*/ 4602502 h 6100079"/>
                <a:gd name="connsiteX10" fmla="*/ 443875 w 5217957"/>
                <a:gd name="connsiteY10" fmla="*/ 4989110 h 6100079"/>
                <a:gd name="connsiteX11" fmla="*/ 1348175 w 5217957"/>
                <a:gd name="connsiteY11" fmla="*/ 5488759 h 6100079"/>
                <a:gd name="connsiteX12" fmla="*/ 2221463 w 5217957"/>
                <a:gd name="connsiteY12" fmla="*/ 5461704 h 6100079"/>
                <a:gd name="connsiteX13" fmla="*/ 3179339 w 5217957"/>
                <a:gd name="connsiteY13" fmla="*/ 5003023 h 6100079"/>
                <a:gd name="connsiteX14" fmla="*/ 3599638 w 5217957"/>
                <a:gd name="connsiteY14" fmla="*/ 4775996 h 6100079"/>
                <a:gd name="connsiteX15" fmla="*/ 4259765 w 5217957"/>
                <a:gd name="connsiteY15" fmla="*/ 4374667 h 6100079"/>
                <a:gd name="connsiteX16" fmla="*/ 4567742 w 5217957"/>
                <a:gd name="connsiteY16" fmla="*/ 3883732 h 6100079"/>
                <a:gd name="connsiteX17" fmla="*/ 4631929 w 5217957"/>
                <a:gd name="connsiteY17" fmla="*/ 2833886 h 6100079"/>
                <a:gd name="connsiteX18" fmla="*/ 4296412 w 5217957"/>
                <a:gd name="connsiteY18" fmla="*/ 1874932 h 6100079"/>
                <a:gd name="connsiteX19" fmla="*/ 2710219 w 5217957"/>
                <a:gd name="connsiteY19" fmla="*/ 666410 h 6100079"/>
                <a:gd name="connsiteX20" fmla="*/ 1732642 w 5217957"/>
                <a:gd name="connsiteY20" fmla="*/ 573480 h 6100079"/>
                <a:gd name="connsiteX21" fmla="*/ 870621 w 5217957"/>
                <a:gd name="connsiteY21" fmla="*/ 870402 h 6100079"/>
                <a:gd name="connsiteX22" fmla="*/ 537555 w 5217957"/>
                <a:gd name="connsiteY22" fmla="*/ 1125324 h 6100079"/>
                <a:gd name="connsiteX23" fmla="*/ 306995 w 5217957"/>
                <a:gd name="connsiteY23" fmla="*/ 1493030 h 6100079"/>
                <a:gd name="connsiteX24" fmla="*/ 23579 w 5217957"/>
                <a:gd name="connsiteY24" fmla="*/ 1977465 h 6100079"/>
                <a:gd name="connsiteX25" fmla="*/ 0 w 5217957"/>
                <a:gd name="connsiteY25" fmla="*/ 2014291 h 6100079"/>
                <a:gd name="connsiteX26" fmla="*/ 0 w 5217957"/>
                <a:gd name="connsiteY26" fmla="*/ 915660 h 6100079"/>
                <a:gd name="connsiteX27" fmla="*/ 58609 w 5217957"/>
                <a:gd name="connsiteY27" fmla="*/ 828051 h 6100079"/>
                <a:gd name="connsiteX28" fmla="*/ 590689 w 5217957"/>
                <a:gd name="connsiteY28" fmla="*/ 385385 h 6100079"/>
                <a:gd name="connsiteX29" fmla="*/ 1951394 w 5217957"/>
                <a:gd name="connsiteY29" fmla="*/ 82 h 61000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5217957" h="6100079">
                  <a:moveTo>
                    <a:pt x="1951394" y="82"/>
                  </a:moveTo>
                  <a:cubicBezTo>
                    <a:pt x="2237632" y="-2119"/>
                    <a:pt x="2536431" y="40011"/>
                    <a:pt x="2855178" y="125419"/>
                  </a:cubicBezTo>
                  <a:cubicBezTo>
                    <a:pt x="3697704" y="351173"/>
                    <a:pt x="4370491" y="894159"/>
                    <a:pt x="4779341" y="1591542"/>
                  </a:cubicBezTo>
                  <a:cubicBezTo>
                    <a:pt x="5195535" y="2301324"/>
                    <a:pt x="5338357" y="3170855"/>
                    <a:pt x="5108574" y="4028416"/>
                  </a:cubicBezTo>
                  <a:cubicBezTo>
                    <a:pt x="4880820" y="4878406"/>
                    <a:pt x="4165604" y="5079965"/>
                    <a:pt x="3459359" y="5487716"/>
                  </a:cubicBezTo>
                  <a:cubicBezTo>
                    <a:pt x="2753115" y="5895466"/>
                    <a:pt x="2053265" y="6257288"/>
                    <a:pt x="1203275" y="6029534"/>
                  </a:cubicBezTo>
                  <a:cubicBezTo>
                    <a:pt x="739885" y="5905369"/>
                    <a:pt x="366400" y="5685345"/>
                    <a:pt x="59921" y="5396467"/>
                  </a:cubicBezTo>
                  <a:lnTo>
                    <a:pt x="0" y="5333381"/>
                  </a:lnTo>
                  <a:lnTo>
                    <a:pt x="0" y="4427327"/>
                  </a:lnTo>
                  <a:lnTo>
                    <a:pt x="112056" y="4602502"/>
                  </a:lnTo>
                  <a:cubicBezTo>
                    <a:pt x="215300" y="4749260"/>
                    <a:pt x="325419" y="4877443"/>
                    <a:pt x="443875" y="4989110"/>
                  </a:cubicBezTo>
                  <a:cubicBezTo>
                    <a:pt x="700709" y="5231113"/>
                    <a:pt x="996455" y="5394516"/>
                    <a:pt x="1348175" y="5488759"/>
                  </a:cubicBezTo>
                  <a:cubicBezTo>
                    <a:pt x="1633379" y="5565179"/>
                    <a:pt x="1910917" y="5556430"/>
                    <a:pt x="2221463" y="5461704"/>
                  </a:cubicBezTo>
                  <a:cubicBezTo>
                    <a:pt x="2541923" y="5363721"/>
                    <a:pt x="2870374" y="5181404"/>
                    <a:pt x="3179339" y="5003023"/>
                  </a:cubicBezTo>
                  <a:cubicBezTo>
                    <a:pt x="3323713" y="4919760"/>
                    <a:pt x="3463978" y="4846641"/>
                    <a:pt x="3599638" y="4775996"/>
                  </a:cubicBezTo>
                  <a:cubicBezTo>
                    <a:pt x="3862436" y="4639263"/>
                    <a:pt x="4089314" y="4521074"/>
                    <a:pt x="4259765" y="4374667"/>
                  </a:cubicBezTo>
                  <a:cubicBezTo>
                    <a:pt x="4418282" y="4238625"/>
                    <a:pt x="4513201" y="4087280"/>
                    <a:pt x="4567742" y="3883732"/>
                  </a:cubicBezTo>
                  <a:cubicBezTo>
                    <a:pt x="4660420" y="3537853"/>
                    <a:pt x="4682033" y="3184640"/>
                    <a:pt x="4631929" y="2833886"/>
                  </a:cubicBezTo>
                  <a:cubicBezTo>
                    <a:pt x="4583584" y="2494734"/>
                    <a:pt x="4470646" y="2172121"/>
                    <a:pt x="4296412" y="1874932"/>
                  </a:cubicBezTo>
                  <a:cubicBezTo>
                    <a:pt x="3944879" y="1275559"/>
                    <a:pt x="3381537" y="846289"/>
                    <a:pt x="2710219" y="666410"/>
                  </a:cubicBezTo>
                  <a:cubicBezTo>
                    <a:pt x="2349955" y="569877"/>
                    <a:pt x="2030161" y="539483"/>
                    <a:pt x="1732642" y="573480"/>
                  </a:cubicBezTo>
                  <a:cubicBezTo>
                    <a:pt x="1440866" y="606814"/>
                    <a:pt x="1158880" y="703976"/>
                    <a:pt x="870621" y="870402"/>
                  </a:cubicBezTo>
                  <a:cubicBezTo>
                    <a:pt x="670160" y="986048"/>
                    <a:pt x="589753" y="1064195"/>
                    <a:pt x="537555" y="1125324"/>
                  </a:cubicBezTo>
                  <a:cubicBezTo>
                    <a:pt x="463218" y="1212400"/>
                    <a:pt x="397708" y="1330125"/>
                    <a:pt x="306995" y="1493030"/>
                  </a:cubicBezTo>
                  <a:cubicBezTo>
                    <a:pt x="234596" y="1623167"/>
                    <a:pt x="145436" y="1783409"/>
                    <a:pt x="23579" y="1977465"/>
                  </a:cubicBezTo>
                  <a:lnTo>
                    <a:pt x="0" y="2014291"/>
                  </a:lnTo>
                  <a:lnTo>
                    <a:pt x="0" y="915660"/>
                  </a:lnTo>
                  <a:lnTo>
                    <a:pt x="58609" y="828051"/>
                  </a:lnTo>
                  <a:cubicBezTo>
                    <a:pt x="177453" y="670481"/>
                    <a:pt x="325847" y="538291"/>
                    <a:pt x="590689" y="385385"/>
                  </a:cubicBezTo>
                  <a:cubicBezTo>
                    <a:pt x="1032159" y="130559"/>
                    <a:pt x="1474330" y="3750"/>
                    <a:pt x="1951394" y="82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FE8ED72D-0786-5648-B71B-8DB83CAC5A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8576" y="822131"/>
            <a:ext cx="3855720" cy="4371974"/>
          </a:xfrm>
        </p:spPr>
        <p:txBody>
          <a:bodyPr>
            <a:normAutofit/>
          </a:bodyPr>
          <a:lstStyle/>
          <a:p>
            <a:r>
              <a:rPr lang="en-US" sz="3600" dirty="0">
                <a:solidFill>
                  <a:schemeClr val="tx2"/>
                </a:solidFill>
              </a:rPr>
              <a:t>Befriend Technology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0362E8E-E3D2-0F41-A451-0D29BAFA028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72200" y="804672"/>
            <a:ext cx="5221224" cy="5230368"/>
          </a:xfrm>
        </p:spPr>
        <p:txBody>
          <a:bodyPr anchor="ctr">
            <a:normAutofit/>
          </a:bodyPr>
          <a:lstStyle/>
          <a:p>
            <a:r>
              <a:rPr lang="en-US" sz="2400" dirty="0">
                <a:solidFill>
                  <a:schemeClr val="tx2"/>
                </a:solidFill>
              </a:rPr>
              <a:t>Social engagement</a:t>
            </a:r>
          </a:p>
          <a:p>
            <a:r>
              <a:rPr lang="en-US" sz="2400" dirty="0">
                <a:solidFill>
                  <a:schemeClr val="tx2"/>
                </a:solidFill>
              </a:rPr>
              <a:t>Self care</a:t>
            </a:r>
          </a:p>
          <a:p>
            <a:r>
              <a:rPr lang="en-US" sz="2400" dirty="0">
                <a:solidFill>
                  <a:schemeClr val="tx2"/>
                </a:solidFill>
              </a:rPr>
              <a:t>Smart home</a:t>
            </a:r>
          </a:p>
          <a:p>
            <a:r>
              <a:rPr lang="en-US" sz="2400" dirty="0">
                <a:solidFill>
                  <a:schemeClr val="tx2"/>
                </a:solidFill>
              </a:rPr>
              <a:t>Smart phones</a:t>
            </a:r>
          </a:p>
          <a:p>
            <a:r>
              <a:rPr lang="en-US" sz="2400" dirty="0">
                <a:solidFill>
                  <a:schemeClr val="tx2"/>
                </a:solidFill>
              </a:rPr>
              <a:t>Internet access</a:t>
            </a:r>
          </a:p>
          <a:p>
            <a:r>
              <a:rPr lang="en-US" sz="2400" dirty="0">
                <a:solidFill>
                  <a:schemeClr val="tx2"/>
                </a:solidFill>
              </a:rPr>
              <a:t>Home delivery services </a:t>
            </a:r>
          </a:p>
        </p:txBody>
      </p:sp>
      <p:pic>
        <p:nvPicPr>
          <p:cNvPr id="11" name="Picture 10" descr="Logo, company name&#10;&#10;Description automatically generated">
            <a:extLst>
              <a:ext uri="{FF2B5EF4-FFF2-40B4-BE49-F238E27FC236}">
                <a16:creationId xmlns:a16="http://schemas.microsoft.com/office/drawing/2014/main" id="{1FA83C52-C752-1549-B2BA-3813B0BEB5F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22872" y="4117064"/>
            <a:ext cx="956310" cy="95631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04287716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17A133-23D3-7446-BE6C-6E60D5A1F7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/>
              <a:t>Thank You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45FE72E-E9F1-F847-B8D6-2400379AA05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en-US" sz="4800" dirty="0"/>
          </a:p>
          <a:p>
            <a:pPr marL="0" indent="0" algn="ctr">
              <a:buNone/>
            </a:pPr>
            <a:r>
              <a:rPr lang="en-US" sz="4800" dirty="0"/>
              <a:t>Questions?????</a:t>
            </a:r>
          </a:p>
          <a:p>
            <a:pPr marL="0" indent="0" algn="ctr">
              <a:buNone/>
            </a:pPr>
            <a:endParaRPr lang="en-US" sz="4800" dirty="0"/>
          </a:p>
          <a:p>
            <a:pPr marL="0" indent="0" algn="ctr">
              <a:buNone/>
            </a:pPr>
            <a:r>
              <a:rPr lang="en-US" sz="4800" dirty="0"/>
              <a:t>Email ME to get involved</a:t>
            </a:r>
          </a:p>
          <a:p>
            <a:pPr marL="0" indent="0" algn="ctr">
              <a:buNone/>
            </a:pPr>
            <a:r>
              <a:rPr lang="en-US" sz="4800" dirty="0" err="1"/>
              <a:t>daniel.koltz@montana.edu</a:t>
            </a:r>
            <a:endParaRPr lang="en-US" sz="4800" dirty="0"/>
          </a:p>
        </p:txBody>
      </p:sp>
    </p:spTree>
    <p:extLst>
      <p:ext uri="{BB962C8B-B14F-4D97-AF65-F5344CB8AC3E}">
        <p14:creationId xmlns:p14="http://schemas.microsoft.com/office/powerpoint/2010/main" val="85791568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B819A166-7571-4003-A6B8-B62034C3ED3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5093209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D0FDC99-7692-3745-956D-0F7DD176DF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4741" y="620392"/>
            <a:ext cx="3808268" cy="5504688"/>
          </a:xfrm>
        </p:spPr>
        <p:txBody>
          <a:bodyPr>
            <a:normAutofit/>
          </a:bodyPr>
          <a:lstStyle/>
          <a:p>
            <a:r>
              <a:rPr lang="en-US" sz="6000">
                <a:solidFill>
                  <a:schemeClr val="bg1"/>
                </a:solidFill>
              </a:rPr>
              <a:t>What factors displace older adults?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05063EB6-5F54-4CC2-9D42-E0B31C5CC864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294867105"/>
              </p:ext>
            </p:extLst>
          </p:nvPr>
        </p:nvGraphicFramePr>
        <p:xfrm>
          <a:off x="5468389" y="168443"/>
          <a:ext cx="6263640" cy="659330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79043153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2C1147-D0AE-7A4B-A899-E24BA1E48A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4741" y="620392"/>
            <a:ext cx="4023508" cy="5504688"/>
          </a:xfrm>
        </p:spPr>
        <p:txBody>
          <a:bodyPr>
            <a:normAutofit/>
          </a:bodyPr>
          <a:lstStyle/>
          <a:p>
            <a:pPr algn="ctr"/>
            <a:r>
              <a:rPr lang="en-US" sz="4800" dirty="0">
                <a:solidFill>
                  <a:schemeClr val="accent5"/>
                </a:solidFill>
              </a:rPr>
              <a:t>Aging In Place</a:t>
            </a:r>
            <a:br>
              <a:rPr lang="en-US" sz="4800" dirty="0">
                <a:solidFill>
                  <a:schemeClr val="accent5"/>
                </a:solidFill>
              </a:rPr>
            </a:br>
            <a:endParaRPr lang="en-US" sz="4800" dirty="0">
              <a:solidFill>
                <a:schemeClr val="accent5"/>
              </a:solidFill>
            </a:endParaRP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B760167A-1DB1-49BB-819E-419AE9EB9A14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69816200"/>
              </p:ext>
            </p:extLst>
          </p:nvPr>
        </p:nvGraphicFramePr>
        <p:xfrm>
          <a:off x="5093208" y="620392"/>
          <a:ext cx="6263640" cy="55046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6" name="Picture 5" descr="Logo, company name&#10;&#10;Description automatically generated">
            <a:extLst>
              <a:ext uri="{FF2B5EF4-FFF2-40B4-BE49-F238E27FC236}">
                <a16:creationId xmlns:a16="http://schemas.microsoft.com/office/drawing/2014/main" id="{460DEED8-956F-664A-900F-CC398453421D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8340" y="1366350"/>
            <a:ext cx="956310" cy="95631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80298672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62784E-70FE-3A4E-97B8-5A031FC53E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65430" y="629266"/>
            <a:ext cx="6586491" cy="1676603"/>
          </a:xfrm>
        </p:spPr>
        <p:txBody>
          <a:bodyPr>
            <a:normAutofit/>
          </a:bodyPr>
          <a:lstStyle/>
          <a:p>
            <a:r>
              <a:rPr lang="en-US" sz="5400"/>
              <a:t>Aging In Place 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2ED62D3-926B-494F-AB25-8D5FBC19A01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294" r="52586" b="-1"/>
          <a:stretch/>
        </p:blipFill>
        <p:spPr>
          <a:xfrm>
            <a:off x="20" y="10"/>
            <a:ext cx="4635571" cy="6857990"/>
          </a:xfrm>
          <a:prstGeom prst="rect">
            <a:avLst/>
          </a:prstGeom>
          <a:effectLst/>
        </p:spPr>
      </p:pic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A465E82E-374B-4082-BF74-187FB587E7B7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93550919"/>
              </p:ext>
            </p:extLst>
          </p:nvPr>
        </p:nvGraphicFramePr>
        <p:xfrm>
          <a:off x="4965431" y="2438400"/>
          <a:ext cx="6586489" cy="378541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7" name="Picture 6" descr="Logo, company name&#10;&#10;Description automatically generated">
            <a:extLst>
              <a:ext uri="{FF2B5EF4-FFF2-40B4-BE49-F238E27FC236}">
                <a16:creationId xmlns:a16="http://schemas.microsoft.com/office/drawing/2014/main" id="{93816358-0DC0-7242-BE9E-6881B9225558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75570" y="629266"/>
            <a:ext cx="956310" cy="95631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1546427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8" name="Rectangle 37">
            <a:extLst>
              <a:ext uri="{FF2B5EF4-FFF2-40B4-BE49-F238E27FC236}">
                <a16:creationId xmlns:a16="http://schemas.microsoft.com/office/drawing/2014/main" id="{889C5E17-24D0-4696-A3C5-A2261FB455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6929B58F-2358-44CC-ACE5-EF1BD3C6C8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5" y="0"/>
            <a:ext cx="12191695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80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7E9316F-FB34-0145-B953-076BCC8B12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4672" y="1243013"/>
            <a:ext cx="3855720" cy="4371974"/>
          </a:xfrm>
        </p:spPr>
        <p:txBody>
          <a:bodyPr>
            <a:normAutofit/>
          </a:bodyPr>
          <a:lstStyle/>
          <a:p>
            <a:r>
              <a:rPr lang="en-US" sz="3600">
                <a:solidFill>
                  <a:schemeClr val="tx2"/>
                </a:solidFill>
              </a:rPr>
              <a:t>Fall Prevention</a:t>
            </a:r>
          </a:p>
        </p:txBody>
      </p:sp>
      <p:grpSp>
        <p:nvGrpSpPr>
          <p:cNvPr id="42" name="Group 41">
            <a:extLst>
              <a:ext uri="{FF2B5EF4-FFF2-40B4-BE49-F238E27FC236}">
                <a16:creationId xmlns:a16="http://schemas.microsoft.com/office/drawing/2014/main" id="{09DA5303-A1AF-4830-806C-51FCD96188B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4897348" y="5285"/>
            <a:ext cx="7294653" cy="6858000"/>
            <a:chOff x="4897348" y="-5799"/>
            <a:chExt cx="7294653" cy="6858000"/>
          </a:xfrm>
        </p:grpSpPr>
        <p:sp>
          <p:nvSpPr>
            <p:cNvPr id="43" name="Freeform: Shape 42">
              <a:extLst>
                <a:ext uri="{FF2B5EF4-FFF2-40B4-BE49-F238E27FC236}">
                  <a16:creationId xmlns:a16="http://schemas.microsoft.com/office/drawing/2014/main" id="{4FAAA8C8-4EB7-45F1-BF24-3EF0F4DC440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897348" y="-5798"/>
              <a:ext cx="7294652" cy="6857999"/>
            </a:xfrm>
            <a:custGeom>
              <a:avLst/>
              <a:gdLst>
                <a:gd name="connsiteX0" fmla="*/ 7294652 w 7294652"/>
                <a:gd name="connsiteY0" fmla="*/ 6063030 h 6857999"/>
                <a:gd name="connsiteX1" fmla="*/ 7294652 w 7294652"/>
                <a:gd name="connsiteY1" fmla="*/ 6857999 h 6857999"/>
                <a:gd name="connsiteX2" fmla="*/ 6248575 w 7294652"/>
                <a:gd name="connsiteY2" fmla="*/ 6857999 h 6857999"/>
                <a:gd name="connsiteX3" fmla="*/ 6477898 w 7294652"/>
                <a:gd name="connsiteY3" fmla="*/ 6700973 h 6857999"/>
                <a:gd name="connsiteX4" fmla="*/ 6647884 w 7294652"/>
                <a:gd name="connsiteY4" fmla="*/ 6572752 h 6857999"/>
                <a:gd name="connsiteX5" fmla="*/ 6817698 w 7294652"/>
                <a:gd name="connsiteY5" fmla="*/ 6440235 h 6857999"/>
                <a:gd name="connsiteX6" fmla="*/ 7161451 w 7294652"/>
                <a:gd name="connsiteY6" fmla="*/ 6165232 h 6857999"/>
                <a:gd name="connsiteX7" fmla="*/ 1673436 w 7294652"/>
                <a:gd name="connsiteY7" fmla="*/ 0 h 6857999"/>
                <a:gd name="connsiteX8" fmla="*/ 2394951 w 7294652"/>
                <a:gd name="connsiteY8" fmla="*/ 0 h 6857999"/>
                <a:gd name="connsiteX9" fmla="*/ 2244659 w 7294652"/>
                <a:gd name="connsiteY9" fmla="*/ 100763 h 6857999"/>
                <a:gd name="connsiteX10" fmla="*/ 1743903 w 7294652"/>
                <a:gd name="connsiteY10" fmla="*/ 498975 h 6857999"/>
                <a:gd name="connsiteX11" fmla="*/ 1163821 w 7294652"/>
                <a:gd name="connsiteY11" fmla="*/ 1121514 h 6857999"/>
                <a:gd name="connsiteX12" fmla="*/ 704911 w 7294652"/>
                <a:gd name="connsiteY12" fmla="*/ 1837036 h 6857999"/>
                <a:gd name="connsiteX13" fmla="*/ 393472 w 7294652"/>
                <a:gd name="connsiteY13" fmla="*/ 2627669 h 6857999"/>
                <a:gd name="connsiteX14" fmla="*/ 280032 w 7294652"/>
                <a:gd name="connsiteY14" fmla="*/ 3472097 h 6857999"/>
                <a:gd name="connsiteX15" fmla="*/ 327813 w 7294652"/>
                <a:gd name="connsiteY15" fmla="*/ 3884602 h 6857999"/>
                <a:gd name="connsiteX16" fmla="*/ 469096 w 7294652"/>
                <a:gd name="connsiteY16" fmla="*/ 4270809 h 6857999"/>
                <a:gd name="connsiteX17" fmla="*/ 567581 w 7294652"/>
                <a:gd name="connsiteY17" fmla="*/ 4452482 h 6857999"/>
                <a:gd name="connsiteX18" fmla="*/ 680677 w 7294652"/>
                <a:gd name="connsiteY18" fmla="*/ 4628484 h 6857999"/>
                <a:gd name="connsiteX19" fmla="*/ 941928 w 7294652"/>
                <a:gd name="connsiteY19" fmla="*/ 4968628 h 6857999"/>
                <a:gd name="connsiteX20" fmla="*/ 1224665 w 7294652"/>
                <a:gd name="connsiteY20" fmla="*/ 5311349 h 6857999"/>
                <a:gd name="connsiteX21" fmla="*/ 1365259 w 7294652"/>
                <a:gd name="connsiteY21" fmla="*/ 5490273 h 6857999"/>
                <a:gd name="connsiteX22" fmla="*/ 1432808 w 7294652"/>
                <a:gd name="connsiteY22" fmla="*/ 5577931 h 6857999"/>
                <a:gd name="connsiteX23" fmla="*/ 1498980 w 7294652"/>
                <a:gd name="connsiteY23" fmla="*/ 5662148 h 6857999"/>
                <a:gd name="connsiteX24" fmla="*/ 2067548 w 7294652"/>
                <a:gd name="connsiteY24" fmla="*/ 6283312 h 6857999"/>
                <a:gd name="connsiteX25" fmla="*/ 2369879 w 7294652"/>
                <a:gd name="connsiteY25" fmla="*/ 6562782 h 6857999"/>
                <a:gd name="connsiteX26" fmla="*/ 2686645 w 7294652"/>
                <a:gd name="connsiteY26" fmla="*/ 6820598 h 6857999"/>
                <a:gd name="connsiteX27" fmla="*/ 2738907 w 7294652"/>
                <a:gd name="connsiteY27" fmla="*/ 6857999 h 6857999"/>
                <a:gd name="connsiteX28" fmla="*/ 1731787 w 7294652"/>
                <a:gd name="connsiteY28" fmla="*/ 6857999 h 6857999"/>
                <a:gd name="connsiteX29" fmla="*/ 1607949 w 7294652"/>
                <a:gd name="connsiteY29" fmla="*/ 6732770 h 6857999"/>
                <a:gd name="connsiteX30" fmla="*/ 1309057 w 7294652"/>
                <a:gd name="connsiteY30" fmla="*/ 6370109 h 6857999"/>
                <a:gd name="connsiteX31" fmla="*/ 1048147 w 7294652"/>
                <a:gd name="connsiteY31" fmla="*/ 5986138 h 6857999"/>
                <a:gd name="connsiteX32" fmla="*/ 987131 w 7294652"/>
                <a:gd name="connsiteY32" fmla="*/ 5888512 h 6857999"/>
                <a:gd name="connsiteX33" fmla="*/ 928866 w 7294652"/>
                <a:gd name="connsiteY33" fmla="*/ 5793463 h 6857999"/>
                <a:gd name="connsiteX34" fmla="*/ 813708 w 7294652"/>
                <a:gd name="connsiteY34" fmla="*/ 5609556 h 6857999"/>
                <a:gd name="connsiteX35" fmla="*/ 574972 w 7294652"/>
                <a:gd name="connsiteY35" fmla="*/ 5231598 h 6857999"/>
                <a:gd name="connsiteX36" fmla="*/ 342424 w 7294652"/>
                <a:gd name="connsiteY36" fmla="*/ 4834048 h 6857999"/>
                <a:gd name="connsiteX37" fmla="*/ 237579 w 7294652"/>
                <a:gd name="connsiteY37" fmla="*/ 4623500 h 6857999"/>
                <a:gd name="connsiteX38" fmla="*/ 148373 w 7294652"/>
                <a:gd name="connsiteY38" fmla="*/ 4404356 h 6857999"/>
                <a:gd name="connsiteX39" fmla="*/ 79623 w 7294652"/>
                <a:gd name="connsiteY39" fmla="*/ 4175762 h 6857999"/>
                <a:gd name="connsiteX40" fmla="*/ 54185 w 7294652"/>
                <a:gd name="connsiteY40" fmla="*/ 4059229 h 6857999"/>
                <a:gd name="connsiteX41" fmla="*/ 43013 w 7294652"/>
                <a:gd name="connsiteY41" fmla="*/ 4000790 h 6857999"/>
                <a:gd name="connsiteX42" fmla="*/ 33734 w 7294652"/>
                <a:gd name="connsiteY42" fmla="*/ 3942180 h 6857999"/>
                <a:gd name="connsiteX43" fmla="*/ 45 w 7294652"/>
                <a:gd name="connsiteY43" fmla="*/ 3472097 h 6857999"/>
                <a:gd name="connsiteX44" fmla="*/ 95436 w 7294652"/>
                <a:gd name="connsiteY44" fmla="*/ 2557372 h 6857999"/>
                <a:gd name="connsiteX45" fmla="*/ 382126 w 7294652"/>
                <a:gd name="connsiteY45" fmla="*/ 1680799 h 6857999"/>
                <a:gd name="connsiteX46" fmla="*/ 1457043 w 7294652"/>
                <a:gd name="connsiteY46" fmla="*/ 192176 h 68579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</a:cxnLst>
              <a:rect l="l" t="t" r="r" b="b"/>
              <a:pathLst>
                <a:path w="7294652" h="6857999">
                  <a:moveTo>
                    <a:pt x="7294652" y="6063030"/>
                  </a:moveTo>
                  <a:lnTo>
                    <a:pt x="7294652" y="6857999"/>
                  </a:lnTo>
                  <a:lnTo>
                    <a:pt x="6248575" y="6857999"/>
                  </a:lnTo>
                  <a:lnTo>
                    <a:pt x="6477898" y="6700973"/>
                  </a:lnTo>
                  <a:cubicBezTo>
                    <a:pt x="6534790" y="6659378"/>
                    <a:pt x="6591336" y="6616237"/>
                    <a:pt x="6647884" y="6572752"/>
                  </a:cubicBezTo>
                  <a:cubicBezTo>
                    <a:pt x="6704432" y="6529268"/>
                    <a:pt x="6761151" y="6485095"/>
                    <a:pt x="6817698" y="6440235"/>
                  </a:cubicBezTo>
                  <a:lnTo>
                    <a:pt x="7161451" y="6165232"/>
                  </a:lnTo>
                  <a:close/>
                  <a:moveTo>
                    <a:pt x="1673436" y="0"/>
                  </a:moveTo>
                  <a:lnTo>
                    <a:pt x="2394951" y="0"/>
                  </a:lnTo>
                  <a:lnTo>
                    <a:pt x="2244659" y="100763"/>
                  </a:lnTo>
                  <a:cubicBezTo>
                    <a:pt x="2071051" y="224086"/>
                    <a:pt x="1903860" y="356975"/>
                    <a:pt x="1743903" y="498975"/>
                  </a:cubicBezTo>
                  <a:cubicBezTo>
                    <a:pt x="1533218" y="689638"/>
                    <a:pt x="1339146" y="897902"/>
                    <a:pt x="1163821" y="1121514"/>
                  </a:cubicBezTo>
                  <a:cubicBezTo>
                    <a:pt x="988284" y="1344764"/>
                    <a:pt x="834608" y="1584376"/>
                    <a:pt x="704911" y="1837036"/>
                  </a:cubicBezTo>
                  <a:cubicBezTo>
                    <a:pt x="573950" y="2089059"/>
                    <a:pt x="469577" y="2354041"/>
                    <a:pt x="393472" y="2627669"/>
                  </a:cubicBezTo>
                  <a:cubicBezTo>
                    <a:pt x="318269" y="2902842"/>
                    <a:pt x="280119" y="3186833"/>
                    <a:pt x="280032" y="3472097"/>
                  </a:cubicBezTo>
                  <a:cubicBezTo>
                    <a:pt x="280349" y="3610956"/>
                    <a:pt x="296380" y="3749334"/>
                    <a:pt x="327813" y="3884602"/>
                  </a:cubicBezTo>
                  <a:cubicBezTo>
                    <a:pt x="360878" y="4018046"/>
                    <a:pt x="408244" y="4147540"/>
                    <a:pt x="469096" y="4270809"/>
                  </a:cubicBezTo>
                  <a:cubicBezTo>
                    <a:pt x="499175" y="4332511"/>
                    <a:pt x="532347" y="4393012"/>
                    <a:pt x="567581" y="4452482"/>
                  </a:cubicBezTo>
                  <a:cubicBezTo>
                    <a:pt x="602815" y="4511953"/>
                    <a:pt x="641144" y="4570562"/>
                    <a:pt x="680677" y="4628484"/>
                  </a:cubicBezTo>
                  <a:cubicBezTo>
                    <a:pt x="760771" y="4743985"/>
                    <a:pt x="849802" y="4856048"/>
                    <a:pt x="941928" y="4968628"/>
                  </a:cubicBezTo>
                  <a:cubicBezTo>
                    <a:pt x="1034055" y="5081206"/>
                    <a:pt x="1130994" y="5193958"/>
                    <a:pt x="1224665" y="5311349"/>
                  </a:cubicBezTo>
                  <a:cubicBezTo>
                    <a:pt x="1271987" y="5369787"/>
                    <a:pt x="1318853" y="5429429"/>
                    <a:pt x="1365259" y="5490273"/>
                  </a:cubicBezTo>
                  <a:lnTo>
                    <a:pt x="1432808" y="5577931"/>
                  </a:lnTo>
                  <a:cubicBezTo>
                    <a:pt x="1454979" y="5605947"/>
                    <a:pt x="1476121" y="5634821"/>
                    <a:pt x="1498980" y="5662148"/>
                  </a:cubicBezTo>
                  <a:cubicBezTo>
                    <a:pt x="1676323" y="5880038"/>
                    <a:pt x="1866158" y="6087441"/>
                    <a:pt x="2067548" y="6283312"/>
                  </a:cubicBezTo>
                  <a:cubicBezTo>
                    <a:pt x="2166203" y="6379907"/>
                    <a:pt x="2266974" y="6473064"/>
                    <a:pt x="2369879" y="6562782"/>
                  </a:cubicBezTo>
                  <a:cubicBezTo>
                    <a:pt x="2473005" y="6652331"/>
                    <a:pt x="2577677" y="6738957"/>
                    <a:pt x="2686645" y="6820598"/>
                  </a:cubicBezTo>
                  <a:lnTo>
                    <a:pt x="2738907" y="6857999"/>
                  </a:lnTo>
                  <a:lnTo>
                    <a:pt x="1731787" y="6857999"/>
                  </a:lnTo>
                  <a:lnTo>
                    <a:pt x="1607949" y="6732770"/>
                  </a:lnTo>
                  <a:cubicBezTo>
                    <a:pt x="1501232" y="6617903"/>
                    <a:pt x="1401421" y="6496799"/>
                    <a:pt x="1309057" y="6370109"/>
                  </a:cubicBezTo>
                  <a:cubicBezTo>
                    <a:pt x="1217103" y="6244469"/>
                    <a:pt x="1129618" y="6116590"/>
                    <a:pt x="1048147" y="5986138"/>
                  </a:cubicBezTo>
                  <a:cubicBezTo>
                    <a:pt x="1027179" y="5953825"/>
                    <a:pt x="1007414" y="5920996"/>
                    <a:pt x="987131" y="5888512"/>
                  </a:cubicBezTo>
                  <a:lnTo>
                    <a:pt x="928866" y="5793463"/>
                  </a:lnTo>
                  <a:cubicBezTo>
                    <a:pt x="891568" y="5732276"/>
                    <a:pt x="852725" y="5671260"/>
                    <a:pt x="813708" y="5609556"/>
                  </a:cubicBezTo>
                  <a:lnTo>
                    <a:pt x="574972" y="5231598"/>
                  </a:lnTo>
                  <a:cubicBezTo>
                    <a:pt x="495221" y="5103551"/>
                    <a:pt x="416158" y="4971549"/>
                    <a:pt x="342424" y="4834048"/>
                  </a:cubicBezTo>
                  <a:cubicBezTo>
                    <a:pt x="305641" y="4765298"/>
                    <a:pt x="270236" y="4695343"/>
                    <a:pt x="237579" y="4623500"/>
                  </a:cubicBezTo>
                  <a:cubicBezTo>
                    <a:pt x="204922" y="4551655"/>
                    <a:pt x="175187" y="4478607"/>
                    <a:pt x="148373" y="4404356"/>
                  </a:cubicBezTo>
                  <a:cubicBezTo>
                    <a:pt x="121561" y="4330107"/>
                    <a:pt x="99046" y="4252934"/>
                    <a:pt x="79623" y="4175762"/>
                  </a:cubicBezTo>
                  <a:cubicBezTo>
                    <a:pt x="70514" y="4136916"/>
                    <a:pt x="61577" y="4098245"/>
                    <a:pt x="54185" y="4059229"/>
                  </a:cubicBezTo>
                  <a:lnTo>
                    <a:pt x="43013" y="4000790"/>
                  </a:lnTo>
                  <a:lnTo>
                    <a:pt x="33734" y="3942180"/>
                  </a:lnTo>
                  <a:cubicBezTo>
                    <a:pt x="10461" y="3786581"/>
                    <a:pt x="-801" y="3629416"/>
                    <a:pt x="45" y="3472097"/>
                  </a:cubicBezTo>
                  <a:cubicBezTo>
                    <a:pt x="863" y="3164748"/>
                    <a:pt x="32824" y="2858275"/>
                    <a:pt x="95436" y="2557372"/>
                  </a:cubicBezTo>
                  <a:cubicBezTo>
                    <a:pt x="157549" y="2255281"/>
                    <a:pt x="253728" y="1961216"/>
                    <a:pt x="382126" y="1680799"/>
                  </a:cubicBezTo>
                  <a:cubicBezTo>
                    <a:pt x="639940" y="1120482"/>
                    <a:pt x="1015492" y="619117"/>
                    <a:pt x="1457043" y="192176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" name="Freeform: Shape 43">
              <a:extLst>
                <a:ext uri="{FF2B5EF4-FFF2-40B4-BE49-F238E27FC236}">
                  <a16:creationId xmlns:a16="http://schemas.microsoft.com/office/drawing/2014/main" id="{A77FC097-E4F2-4A45-82E8-3808FA553C0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900650" y="-5799"/>
              <a:ext cx="7291350" cy="6858000"/>
            </a:xfrm>
            <a:custGeom>
              <a:avLst/>
              <a:gdLst>
                <a:gd name="connsiteX0" fmla="*/ 7291350 w 7291350"/>
                <a:gd name="connsiteY0" fmla="*/ 5718699 h 6858000"/>
                <a:gd name="connsiteX1" fmla="*/ 7291350 w 7291350"/>
                <a:gd name="connsiteY1" fmla="*/ 6806115 h 6858000"/>
                <a:gd name="connsiteX2" fmla="*/ 7224124 w 7291350"/>
                <a:gd name="connsiteY2" fmla="*/ 6858000 h 6858000"/>
                <a:gd name="connsiteX3" fmla="*/ 5607142 w 7291350"/>
                <a:gd name="connsiteY3" fmla="*/ 6858000 h 6858000"/>
                <a:gd name="connsiteX4" fmla="*/ 5736072 w 7291350"/>
                <a:gd name="connsiteY4" fmla="*/ 6801170 h 6858000"/>
                <a:gd name="connsiteX5" fmla="*/ 6949826 w 7291350"/>
                <a:gd name="connsiteY5" fmla="*/ 5983707 h 6858000"/>
                <a:gd name="connsiteX6" fmla="*/ 7220703 w 7291350"/>
                <a:gd name="connsiteY6" fmla="*/ 5773675 h 6858000"/>
                <a:gd name="connsiteX7" fmla="*/ 7218419 w 7291350"/>
                <a:gd name="connsiteY7" fmla="*/ 0 h 6858000"/>
                <a:gd name="connsiteX8" fmla="*/ 7291350 w 7291350"/>
                <a:gd name="connsiteY8" fmla="*/ 0 h 6858000"/>
                <a:gd name="connsiteX9" fmla="*/ 7291350 w 7291350"/>
                <a:gd name="connsiteY9" fmla="*/ 50138 h 6858000"/>
                <a:gd name="connsiteX10" fmla="*/ 1797607 w 7291350"/>
                <a:gd name="connsiteY10" fmla="*/ 0 h 6858000"/>
                <a:gd name="connsiteX11" fmla="*/ 3385676 w 7291350"/>
                <a:gd name="connsiteY11" fmla="*/ 0 h 6858000"/>
                <a:gd name="connsiteX12" fmla="*/ 3360567 w 7291350"/>
                <a:gd name="connsiteY12" fmla="*/ 11552 h 6858000"/>
                <a:gd name="connsiteX13" fmla="*/ 2267395 w 7291350"/>
                <a:gd name="connsiteY13" fmla="*/ 725831 h 6858000"/>
                <a:gd name="connsiteX14" fmla="*/ 1234074 w 7291350"/>
                <a:gd name="connsiteY14" fmla="*/ 2007171 h 6858000"/>
                <a:gd name="connsiteX15" fmla="*/ 859383 w 7291350"/>
                <a:gd name="connsiteY15" fmla="*/ 3498372 h 6858000"/>
                <a:gd name="connsiteX16" fmla="*/ 1479513 w 7291350"/>
                <a:gd name="connsiteY16" fmla="*/ 4883182 h 6858000"/>
                <a:gd name="connsiteX17" fmla="*/ 1791985 w 7291350"/>
                <a:gd name="connsiteY17" fmla="*/ 5322671 h 6858000"/>
                <a:gd name="connsiteX18" fmla="*/ 3397295 w 7291350"/>
                <a:gd name="connsiteY18" fmla="*/ 6784567 h 6858000"/>
                <a:gd name="connsiteX19" fmla="*/ 3590446 w 7291350"/>
                <a:gd name="connsiteY19" fmla="*/ 6858000 h 6858000"/>
                <a:gd name="connsiteX20" fmla="*/ 1970757 w 7291350"/>
                <a:gd name="connsiteY20" fmla="*/ 6858000 h 6858000"/>
                <a:gd name="connsiteX21" fmla="*/ 1735872 w 7291350"/>
                <a:gd name="connsiteY21" fmla="*/ 6627685 h 6858000"/>
                <a:gd name="connsiteX22" fmla="*/ 1080932 w 7291350"/>
                <a:gd name="connsiteY22" fmla="*/ 5805127 h 6858000"/>
                <a:gd name="connsiteX23" fmla="*/ 0 w 7291350"/>
                <a:gd name="connsiteY23" fmla="*/ 3498372 h 6858000"/>
                <a:gd name="connsiteX24" fmla="*/ 1708174 w 7291350"/>
                <a:gd name="connsiteY24" fmla="*/ 73302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7291350" h="6858000">
                  <a:moveTo>
                    <a:pt x="7291350" y="5718699"/>
                  </a:moveTo>
                  <a:lnTo>
                    <a:pt x="7291350" y="6806115"/>
                  </a:lnTo>
                  <a:lnTo>
                    <a:pt x="7224124" y="6858000"/>
                  </a:lnTo>
                  <a:lnTo>
                    <a:pt x="5607142" y="6858000"/>
                  </a:lnTo>
                  <a:lnTo>
                    <a:pt x="5736072" y="6801170"/>
                  </a:lnTo>
                  <a:cubicBezTo>
                    <a:pt x="6122313" y="6616106"/>
                    <a:pt x="6503069" y="6332805"/>
                    <a:pt x="6949826" y="5983707"/>
                  </a:cubicBezTo>
                  <a:cubicBezTo>
                    <a:pt x="7041094" y="5912378"/>
                    <a:pt x="7132358" y="5842426"/>
                    <a:pt x="7220703" y="5773675"/>
                  </a:cubicBezTo>
                  <a:close/>
                  <a:moveTo>
                    <a:pt x="7218419" y="0"/>
                  </a:moveTo>
                  <a:lnTo>
                    <a:pt x="7291350" y="0"/>
                  </a:lnTo>
                  <a:lnTo>
                    <a:pt x="7291350" y="50138"/>
                  </a:lnTo>
                  <a:close/>
                  <a:moveTo>
                    <a:pt x="1797607" y="0"/>
                  </a:moveTo>
                  <a:lnTo>
                    <a:pt x="3385676" y="0"/>
                  </a:lnTo>
                  <a:lnTo>
                    <a:pt x="3360567" y="11552"/>
                  </a:lnTo>
                  <a:cubicBezTo>
                    <a:pt x="2968013" y="202286"/>
                    <a:pt x="2600620" y="442170"/>
                    <a:pt x="2267395" y="725831"/>
                  </a:cubicBezTo>
                  <a:cubicBezTo>
                    <a:pt x="1824986" y="1104820"/>
                    <a:pt x="1477279" y="1536057"/>
                    <a:pt x="1234074" y="2007171"/>
                  </a:cubicBezTo>
                  <a:cubicBezTo>
                    <a:pt x="985368" y="2488770"/>
                    <a:pt x="859383" y="2990476"/>
                    <a:pt x="859383" y="3498372"/>
                  </a:cubicBezTo>
                  <a:cubicBezTo>
                    <a:pt x="859383" y="4010222"/>
                    <a:pt x="1060651" y="4308942"/>
                    <a:pt x="1479513" y="4883182"/>
                  </a:cubicBezTo>
                  <a:cubicBezTo>
                    <a:pt x="1580577" y="5021714"/>
                    <a:pt x="1685078" y="5164888"/>
                    <a:pt x="1791985" y="5322671"/>
                  </a:cubicBezTo>
                  <a:cubicBezTo>
                    <a:pt x="2283419" y="6046950"/>
                    <a:pt x="2796809" y="6521439"/>
                    <a:pt x="3397295" y="6784567"/>
                  </a:cubicBezTo>
                  <a:lnTo>
                    <a:pt x="3590446" y="6858000"/>
                  </a:lnTo>
                  <a:lnTo>
                    <a:pt x="1970757" y="6858000"/>
                  </a:lnTo>
                  <a:lnTo>
                    <a:pt x="1735872" y="6627685"/>
                  </a:lnTo>
                  <a:cubicBezTo>
                    <a:pt x="1502484" y="6382823"/>
                    <a:pt x="1285774" y="6107254"/>
                    <a:pt x="1080932" y="5805127"/>
                  </a:cubicBezTo>
                  <a:cubicBezTo>
                    <a:pt x="556365" y="5032027"/>
                    <a:pt x="0" y="4501616"/>
                    <a:pt x="0" y="3498372"/>
                  </a:cubicBezTo>
                  <a:cubicBezTo>
                    <a:pt x="0" y="2160829"/>
                    <a:pt x="685186" y="949872"/>
                    <a:pt x="1708174" y="73302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Freeform: Shape 44">
              <a:extLst>
                <a:ext uri="{FF2B5EF4-FFF2-40B4-BE49-F238E27FC236}">
                  <a16:creationId xmlns:a16="http://schemas.microsoft.com/office/drawing/2014/main" id="{D0DF88B0-FA8A-47F5-8EAC-1880B1A51BF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922894" y="-5799"/>
              <a:ext cx="7269107" cy="6858000"/>
            </a:xfrm>
            <a:custGeom>
              <a:avLst/>
              <a:gdLst>
                <a:gd name="connsiteX0" fmla="*/ 7269107 w 7269107"/>
                <a:gd name="connsiteY0" fmla="*/ 5518449 h 6858000"/>
                <a:gd name="connsiteX1" fmla="*/ 7269107 w 7269107"/>
                <a:gd name="connsiteY1" fmla="*/ 6823281 h 6858000"/>
                <a:gd name="connsiteX2" fmla="*/ 7224122 w 7269107"/>
                <a:gd name="connsiteY2" fmla="*/ 6858000 h 6858000"/>
                <a:gd name="connsiteX3" fmla="*/ 4927054 w 7269107"/>
                <a:gd name="connsiteY3" fmla="*/ 6858000 h 6858000"/>
                <a:gd name="connsiteX4" fmla="*/ 4982167 w 7269107"/>
                <a:gd name="connsiteY4" fmla="*/ 6852876 h 6858000"/>
                <a:gd name="connsiteX5" fmla="*/ 5743768 w 7269107"/>
                <a:gd name="connsiteY5" fmla="*/ 6606245 h 6858000"/>
                <a:gd name="connsiteX6" fmla="*/ 6843778 w 7269107"/>
                <a:gd name="connsiteY6" fmla="*/ 5848440 h 6858000"/>
                <a:gd name="connsiteX7" fmla="*/ 7115515 w 7269107"/>
                <a:gd name="connsiteY7" fmla="*/ 5637891 h 6858000"/>
                <a:gd name="connsiteX8" fmla="*/ 6870111 w 7269107"/>
                <a:gd name="connsiteY8" fmla="*/ 0 h 6858000"/>
                <a:gd name="connsiteX9" fmla="*/ 7269107 w 7269107"/>
                <a:gd name="connsiteY9" fmla="*/ 0 h 6858000"/>
                <a:gd name="connsiteX10" fmla="*/ 7269107 w 7269107"/>
                <a:gd name="connsiteY10" fmla="*/ 243137 h 6858000"/>
                <a:gd name="connsiteX11" fmla="*/ 7089989 w 7269107"/>
                <a:gd name="connsiteY11" fmla="*/ 119955 h 6858000"/>
                <a:gd name="connsiteX12" fmla="*/ 6952948 w 7269107"/>
                <a:gd name="connsiteY12" fmla="*/ 41521 h 6858000"/>
                <a:gd name="connsiteX13" fmla="*/ 1797606 w 7269107"/>
                <a:gd name="connsiteY13" fmla="*/ 0 h 6858000"/>
                <a:gd name="connsiteX14" fmla="*/ 3815328 w 7269107"/>
                <a:gd name="connsiteY14" fmla="*/ 0 h 6858000"/>
                <a:gd name="connsiteX15" fmla="*/ 3627371 w 7269107"/>
                <a:gd name="connsiteY15" fmla="*/ 77142 h 6858000"/>
                <a:gd name="connsiteX16" fmla="*/ 2379115 w 7269107"/>
                <a:gd name="connsiteY16" fmla="*/ 856285 h 6858000"/>
                <a:gd name="connsiteX17" fmla="*/ 1386699 w 7269107"/>
                <a:gd name="connsiteY17" fmla="*/ 2086062 h 6858000"/>
                <a:gd name="connsiteX18" fmla="*/ 1031258 w 7269107"/>
                <a:gd name="connsiteY18" fmla="*/ 3498372 h 6858000"/>
                <a:gd name="connsiteX19" fmla="*/ 1618904 w 7269107"/>
                <a:gd name="connsiteY19" fmla="*/ 4781604 h 6858000"/>
                <a:gd name="connsiteX20" fmla="*/ 1934812 w 7269107"/>
                <a:gd name="connsiteY20" fmla="*/ 5225904 h 6858000"/>
                <a:gd name="connsiteX21" fmla="*/ 3140010 w 7269107"/>
                <a:gd name="connsiteY21" fmla="*/ 6456196 h 6858000"/>
                <a:gd name="connsiteX22" fmla="*/ 4281662 w 7269107"/>
                <a:gd name="connsiteY22" fmla="*/ 6843305 h 6858000"/>
                <a:gd name="connsiteX23" fmla="*/ 4449058 w 7269107"/>
                <a:gd name="connsiteY23" fmla="*/ 6858000 h 6858000"/>
                <a:gd name="connsiteX24" fmla="*/ 1970756 w 7269107"/>
                <a:gd name="connsiteY24" fmla="*/ 6858000 h 6858000"/>
                <a:gd name="connsiteX25" fmla="*/ 1735871 w 7269107"/>
                <a:gd name="connsiteY25" fmla="*/ 6627685 h 6858000"/>
                <a:gd name="connsiteX26" fmla="*/ 1080930 w 7269107"/>
                <a:gd name="connsiteY26" fmla="*/ 5805127 h 6858000"/>
                <a:gd name="connsiteX27" fmla="*/ 0 w 7269107"/>
                <a:gd name="connsiteY27" fmla="*/ 3498372 h 6858000"/>
                <a:gd name="connsiteX28" fmla="*/ 1708172 w 7269107"/>
                <a:gd name="connsiteY28" fmla="*/ 73302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7269107" h="6858000">
                  <a:moveTo>
                    <a:pt x="7269107" y="5518449"/>
                  </a:moveTo>
                  <a:lnTo>
                    <a:pt x="7269107" y="6823281"/>
                  </a:lnTo>
                  <a:lnTo>
                    <a:pt x="7224122" y="6858000"/>
                  </a:lnTo>
                  <a:lnTo>
                    <a:pt x="4927054" y="6858000"/>
                  </a:lnTo>
                  <a:lnTo>
                    <a:pt x="4982167" y="6852876"/>
                  </a:lnTo>
                  <a:cubicBezTo>
                    <a:pt x="5236517" y="6821036"/>
                    <a:pt x="5483373" y="6740566"/>
                    <a:pt x="5743768" y="6606245"/>
                  </a:cubicBezTo>
                  <a:cubicBezTo>
                    <a:pt x="6099551" y="6422337"/>
                    <a:pt x="6452586" y="6154209"/>
                    <a:pt x="6843778" y="5848440"/>
                  </a:cubicBezTo>
                  <a:cubicBezTo>
                    <a:pt x="6935559" y="5776768"/>
                    <a:pt x="7026997" y="5706642"/>
                    <a:pt x="7115515" y="5637891"/>
                  </a:cubicBezTo>
                  <a:close/>
                  <a:moveTo>
                    <a:pt x="6870111" y="0"/>
                  </a:moveTo>
                  <a:lnTo>
                    <a:pt x="7269107" y="0"/>
                  </a:lnTo>
                  <a:lnTo>
                    <a:pt x="7269107" y="243137"/>
                  </a:lnTo>
                  <a:lnTo>
                    <a:pt x="7089989" y="119955"/>
                  </a:lnTo>
                  <a:cubicBezTo>
                    <a:pt x="7045081" y="92581"/>
                    <a:pt x="6999384" y="66425"/>
                    <a:pt x="6952948" y="41521"/>
                  </a:cubicBezTo>
                  <a:close/>
                  <a:moveTo>
                    <a:pt x="1797606" y="0"/>
                  </a:moveTo>
                  <a:lnTo>
                    <a:pt x="3815328" y="0"/>
                  </a:lnTo>
                  <a:lnTo>
                    <a:pt x="3627371" y="77142"/>
                  </a:lnTo>
                  <a:cubicBezTo>
                    <a:pt x="3175548" y="273822"/>
                    <a:pt x="2754868" y="536281"/>
                    <a:pt x="2379115" y="856285"/>
                  </a:cubicBezTo>
                  <a:cubicBezTo>
                    <a:pt x="1959736" y="1215679"/>
                    <a:pt x="1616497" y="1640901"/>
                    <a:pt x="1386699" y="2086062"/>
                  </a:cubicBezTo>
                  <a:cubicBezTo>
                    <a:pt x="1151572" y="2543083"/>
                    <a:pt x="1031258" y="3018150"/>
                    <a:pt x="1031258" y="3498372"/>
                  </a:cubicBezTo>
                  <a:cubicBezTo>
                    <a:pt x="1031258" y="3957455"/>
                    <a:pt x="1211213" y="4223692"/>
                    <a:pt x="1618904" y="4781604"/>
                  </a:cubicBezTo>
                  <a:cubicBezTo>
                    <a:pt x="1720826" y="4921339"/>
                    <a:pt x="1826186" y="5065887"/>
                    <a:pt x="1934812" y="5225904"/>
                  </a:cubicBezTo>
                  <a:cubicBezTo>
                    <a:pt x="2318957" y="5792064"/>
                    <a:pt x="2713069" y="6194600"/>
                    <a:pt x="3140010" y="6456196"/>
                  </a:cubicBezTo>
                  <a:cubicBezTo>
                    <a:pt x="3479423" y="6664512"/>
                    <a:pt x="3855769" y="6792387"/>
                    <a:pt x="4281662" y="6843305"/>
                  </a:cubicBezTo>
                  <a:lnTo>
                    <a:pt x="4449058" y="6858000"/>
                  </a:lnTo>
                  <a:lnTo>
                    <a:pt x="1970756" y="6858000"/>
                  </a:lnTo>
                  <a:lnTo>
                    <a:pt x="1735871" y="6627685"/>
                  </a:lnTo>
                  <a:cubicBezTo>
                    <a:pt x="1502482" y="6382823"/>
                    <a:pt x="1285773" y="6107254"/>
                    <a:pt x="1080930" y="5805127"/>
                  </a:cubicBezTo>
                  <a:cubicBezTo>
                    <a:pt x="556364" y="5032027"/>
                    <a:pt x="0" y="4501616"/>
                    <a:pt x="0" y="3498372"/>
                  </a:cubicBezTo>
                  <a:cubicBezTo>
                    <a:pt x="0" y="2160829"/>
                    <a:pt x="685185" y="949872"/>
                    <a:pt x="1708172" y="73302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5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8153FC7-9D22-3045-84A3-A1CD643A9CD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632812" y="1032987"/>
            <a:ext cx="4919108" cy="4792027"/>
          </a:xfrm>
        </p:spPr>
        <p:txBody>
          <a:bodyPr anchor="ctr">
            <a:normAutofit fontScale="85000" lnSpcReduction="20000"/>
          </a:bodyPr>
          <a:lstStyle/>
          <a:p>
            <a:r>
              <a:rPr lang="en-US" sz="2600" dirty="0">
                <a:solidFill>
                  <a:schemeClr val="tx2"/>
                </a:solidFill>
              </a:rPr>
              <a:t>Montana statistics</a:t>
            </a:r>
          </a:p>
          <a:p>
            <a:pPr lvl="1"/>
            <a:r>
              <a:rPr lang="en-US" sz="2600" dirty="0">
                <a:solidFill>
                  <a:schemeClr val="tx2"/>
                </a:solidFill>
              </a:rPr>
              <a:t>1 in 3 Montanan’s age 65+ fell in the last year</a:t>
            </a:r>
          </a:p>
          <a:p>
            <a:pPr lvl="1"/>
            <a:r>
              <a:rPr lang="en-US" sz="2600" dirty="0">
                <a:solidFill>
                  <a:schemeClr val="tx2"/>
                </a:solidFill>
              </a:rPr>
              <a:t>#1 cause of unintentional injury</a:t>
            </a:r>
          </a:p>
          <a:p>
            <a:pPr lvl="1"/>
            <a:r>
              <a:rPr lang="en-US" sz="2600" dirty="0">
                <a:solidFill>
                  <a:schemeClr val="tx2"/>
                </a:solidFill>
              </a:rPr>
              <a:t>One of the leading causes for people to be dislocated from home</a:t>
            </a:r>
          </a:p>
          <a:p>
            <a:pPr lvl="1"/>
            <a:endParaRPr lang="en-US" sz="2600" dirty="0">
              <a:solidFill>
                <a:schemeClr val="tx2"/>
              </a:solidFill>
            </a:endParaRPr>
          </a:p>
          <a:p>
            <a:pPr lvl="1"/>
            <a:r>
              <a:rPr lang="en-US" sz="2600" dirty="0">
                <a:solidFill>
                  <a:schemeClr val="tx2"/>
                </a:solidFill>
              </a:rPr>
              <a:t>Who is at risk</a:t>
            </a:r>
          </a:p>
          <a:p>
            <a:pPr lvl="2"/>
            <a:r>
              <a:rPr lang="en-US" sz="2600" dirty="0">
                <a:solidFill>
                  <a:schemeClr val="tx2"/>
                </a:solidFill>
              </a:rPr>
              <a:t>Anyone can fall</a:t>
            </a:r>
          </a:p>
          <a:p>
            <a:pPr lvl="2"/>
            <a:r>
              <a:rPr lang="en-US" sz="2600" dirty="0">
                <a:solidFill>
                  <a:schemeClr val="tx2"/>
                </a:solidFill>
              </a:rPr>
              <a:t>50+ fall more frequently</a:t>
            </a:r>
          </a:p>
          <a:p>
            <a:pPr lvl="2"/>
            <a:r>
              <a:rPr lang="en-US" sz="2600" dirty="0">
                <a:solidFill>
                  <a:schemeClr val="tx2"/>
                </a:solidFill>
              </a:rPr>
              <a:t>People with disability</a:t>
            </a:r>
          </a:p>
          <a:p>
            <a:pPr lvl="2"/>
            <a:r>
              <a:rPr lang="en-US" sz="2600" dirty="0">
                <a:solidFill>
                  <a:schemeClr val="tx2"/>
                </a:solidFill>
              </a:rPr>
              <a:t>Individuals with chronic health conditions</a:t>
            </a:r>
          </a:p>
          <a:p>
            <a:pPr lvl="3"/>
            <a:endParaRPr lang="en-US" sz="2000" dirty="0">
              <a:solidFill>
                <a:schemeClr val="tx2"/>
              </a:solidFill>
            </a:endParaRPr>
          </a:p>
          <a:p>
            <a:pPr marL="1371600" lvl="3" indent="0">
              <a:buNone/>
            </a:pPr>
            <a:r>
              <a:rPr lang="en-US" sz="1200" dirty="0">
                <a:solidFill>
                  <a:schemeClr val="tx2"/>
                </a:solidFill>
              </a:rPr>
              <a:t>Source: MT DPHHS, 2020, National Alliance for </a:t>
            </a:r>
            <a:r>
              <a:rPr lang="en-US" sz="1200" dirty="0" err="1">
                <a:solidFill>
                  <a:schemeClr val="tx2"/>
                </a:solidFill>
              </a:rPr>
              <a:t>Caregiving:AARP</a:t>
            </a:r>
            <a:r>
              <a:rPr lang="en-US" sz="1200" dirty="0">
                <a:solidFill>
                  <a:schemeClr val="tx2"/>
                </a:solidFill>
              </a:rPr>
              <a:t>, 2020</a:t>
            </a:r>
            <a:endParaRPr lang="en-US" sz="1300" dirty="0">
              <a:solidFill>
                <a:schemeClr val="tx2"/>
              </a:solidFill>
            </a:endParaRPr>
          </a:p>
          <a:p>
            <a:pPr marL="1371600" lvl="3" indent="0">
              <a:buNone/>
            </a:pPr>
            <a:endParaRPr lang="en-US" sz="2000" dirty="0">
              <a:solidFill>
                <a:schemeClr val="tx2"/>
              </a:solidFill>
            </a:endParaRPr>
          </a:p>
          <a:p>
            <a:pPr marL="1371600" lvl="3" indent="0">
              <a:buNone/>
            </a:pPr>
            <a:r>
              <a:rPr lang="en-US" sz="2000" dirty="0">
                <a:solidFill>
                  <a:schemeClr val="tx2"/>
                </a:solidFill>
              </a:rPr>
              <a:t> </a:t>
            </a:r>
          </a:p>
        </p:txBody>
      </p:sp>
      <p:pic>
        <p:nvPicPr>
          <p:cNvPr id="28" name="Picture 27" descr="Logo, company name&#10;&#10;Description automatically generated">
            <a:extLst>
              <a:ext uri="{FF2B5EF4-FFF2-40B4-BE49-F238E27FC236}">
                <a16:creationId xmlns:a16="http://schemas.microsoft.com/office/drawing/2014/main" id="{0FD49EC5-93E5-C94F-AA43-C45D78865B2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1633" y="3722370"/>
            <a:ext cx="956310" cy="95631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84825058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48D013-FB77-984E-BB36-2872FF69CD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4741" y="620392"/>
            <a:ext cx="3808268" cy="5504688"/>
          </a:xfrm>
        </p:spPr>
        <p:txBody>
          <a:bodyPr>
            <a:normAutofit/>
          </a:bodyPr>
          <a:lstStyle/>
          <a:p>
            <a:r>
              <a:rPr lang="en-US" sz="6000">
                <a:solidFill>
                  <a:schemeClr val="accent5"/>
                </a:solidFill>
              </a:rPr>
              <a:t>How many times have you fallen?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ED8B562F-D85A-403F-ACBC-DE71E4E3876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04341240"/>
              </p:ext>
            </p:extLst>
          </p:nvPr>
        </p:nvGraphicFramePr>
        <p:xfrm>
          <a:off x="5093208" y="620392"/>
          <a:ext cx="6263640" cy="55046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61954227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9" name="Rectangle 18">
            <a:extLst>
              <a:ext uri="{FF2B5EF4-FFF2-40B4-BE49-F238E27FC236}">
                <a16:creationId xmlns:a16="http://schemas.microsoft.com/office/drawing/2014/main" id="{889C5E17-24D0-4696-A3C5-A2261FB455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6929B58F-2358-44CC-ACE5-EF1BD3C6C8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5" y="0"/>
            <a:ext cx="12191695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80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03E0A92-00F8-D846-A6D8-4E1FD34E33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4672" y="1243013"/>
            <a:ext cx="3855720" cy="4371974"/>
          </a:xfrm>
        </p:spPr>
        <p:txBody>
          <a:bodyPr>
            <a:normAutofit/>
          </a:bodyPr>
          <a:lstStyle/>
          <a:p>
            <a:r>
              <a:rPr lang="en-US" sz="3600">
                <a:solidFill>
                  <a:schemeClr val="tx2"/>
                </a:solidFill>
              </a:rPr>
              <a:t>Fall Prevention</a:t>
            </a:r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09DA5303-A1AF-4830-806C-51FCD96188B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4897348" y="5285"/>
            <a:ext cx="7294653" cy="6858000"/>
            <a:chOff x="4897348" y="-5799"/>
            <a:chExt cx="7294653" cy="6858000"/>
          </a:xfrm>
        </p:grpSpPr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4FAAA8C8-4EB7-45F1-BF24-3EF0F4DC440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897348" y="-5798"/>
              <a:ext cx="7294652" cy="6857999"/>
            </a:xfrm>
            <a:custGeom>
              <a:avLst/>
              <a:gdLst>
                <a:gd name="connsiteX0" fmla="*/ 7294652 w 7294652"/>
                <a:gd name="connsiteY0" fmla="*/ 6063030 h 6857999"/>
                <a:gd name="connsiteX1" fmla="*/ 7294652 w 7294652"/>
                <a:gd name="connsiteY1" fmla="*/ 6857999 h 6857999"/>
                <a:gd name="connsiteX2" fmla="*/ 6248575 w 7294652"/>
                <a:gd name="connsiteY2" fmla="*/ 6857999 h 6857999"/>
                <a:gd name="connsiteX3" fmla="*/ 6477898 w 7294652"/>
                <a:gd name="connsiteY3" fmla="*/ 6700973 h 6857999"/>
                <a:gd name="connsiteX4" fmla="*/ 6647884 w 7294652"/>
                <a:gd name="connsiteY4" fmla="*/ 6572752 h 6857999"/>
                <a:gd name="connsiteX5" fmla="*/ 6817698 w 7294652"/>
                <a:gd name="connsiteY5" fmla="*/ 6440235 h 6857999"/>
                <a:gd name="connsiteX6" fmla="*/ 7161451 w 7294652"/>
                <a:gd name="connsiteY6" fmla="*/ 6165232 h 6857999"/>
                <a:gd name="connsiteX7" fmla="*/ 1673436 w 7294652"/>
                <a:gd name="connsiteY7" fmla="*/ 0 h 6857999"/>
                <a:gd name="connsiteX8" fmla="*/ 2394951 w 7294652"/>
                <a:gd name="connsiteY8" fmla="*/ 0 h 6857999"/>
                <a:gd name="connsiteX9" fmla="*/ 2244659 w 7294652"/>
                <a:gd name="connsiteY9" fmla="*/ 100763 h 6857999"/>
                <a:gd name="connsiteX10" fmla="*/ 1743903 w 7294652"/>
                <a:gd name="connsiteY10" fmla="*/ 498975 h 6857999"/>
                <a:gd name="connsiteX11" fmla="*/ 1163821 w 7294652"/>
                <a:gd name="connsiteY11" fmla="*/ 1121514 h 6857999"/>
                <a:gd name="connsiteX12" fmla="*/ 704911 w 7294652"/>
                <a:gd name="connsiteY12" fmla="*/ 1837036 h 6857999"/>
                <a:gd name="connsiteX13" fmla="*/ 393472 w 7294652"/>
                <a:gd name="connsiteY13" fmla="*/ 2627669 h 6857999"/>
                <a:gd name="connsiteX14" fmla="*/ 280032 w 7294652"/>
                <a:gd name="connsiteY14" fmla="*/ 3472097 h 6857999"/>
                <a:gd name="connsiteX15" fmla="*/ 327813 w 7294652"/>
                <a:gd name="connsiteY15" fmla="*/ 3884602 h 6857999"/>
                <a:gd name="connsiteX16" fmla="*/ 469096 w 7294652"/>
                <a:gd name="connsiteY16" fmla="*/ 4270809 h 6857999"/>
                <a:gd name="connsiteX17" fmla="*/ 567581 w 7294652"/>
                <a:gd name="connsiteY17" fmla="*/ 4452482 h 6857999"/>
                <a:gd name="connsiteX18" fmla="*/ 680677 w 7294652"/>
                <a:gd name="connsiteY18" fmla="*/ 4628484 h 6857999"/>
                <a:gd name="connsiteX19" fmla="*/ 941928 w 7294652"/>
                <a:gd name="connsiteY19" fmla="*/ 4968628 h 6857999"/>
                <a:gd name="connsiteX20" fmla="*/ 1224665 w 7294652"/>
                <a:gd name="connsiteY20" fmla="*/ 5311349 h 6857999"/>
                <a:gd name="connsiteX21" fmla="*/ 1365259 w 7294652"/>
                <a:gd name="connsiteY21" fmla="*/ 5490273 h 6857999"/>
                <a:gd name="connsiteX22" fmla="*/ 1432808 w 7294652"/>
                <a:gd name="connsiteY22" fmla="*/ 5577931 h 6857999"/>
                <a:gd name="connsiteX23" fmla="*/ 1498980 w 7294652"/>
                <a:gd name="connsiteY23" fmla="*/ 5662148 h 6857999"/>
                <a:gd name="connsiteX24" fmla="*/ 2067548 w 7294652"/>
                <a:gd name="connsiteY24" fmla="*/ 6283312 h 6857999"/>
                <a:gd name="connsiteX25" fmla="*/ 2369879 w 7294652"/>
                <a:gd name="connsiteY25" fmla="*/ 6562782 h 6857999"/>
                <a:gd name="connsiteX26" fmla="*/ 2686645 w 7294652"/>
                <a:gd name="connsiteY26" fmla="*/ 6820598 h 6857999"/>
                <a:gd name="connsiteX27" fmla="*/ 2738907 w 7294652"/>
                <a:gd name="connsiteY27" fmla="*/ 6857999 h 6857999"/>
                <a:gd name="connsiteX28" fmla="*/ 1731787 w 7294652"/>
                <a:gd name="connsiteY28" fmla="*/ 6857999 h 6857999"/>
                <a:gd name="connsiteX29" fmla="*/ 1607949 w 7294652"/>
                <a:gd name="connsiteY29" fmla="*/ 6732770 h 6857999"/>
                <a:gd name="connsiteX30" fmla="*/ 1309057 w 7294652"/>
                <a:gd name="connsiteY30" fmla="*/ 6370109 h 6857999"/>
                <a:gd name="connsiteX31" fmla="*/ 1048147 w 7294652"/>
                <a:gd name="connsiteY31" fmla="*/ 5986138 h 6857999"/>
                <a:gd name="connsiteX32" fmla="*/ 987131 w 7294652"/>
                <a:gd name="connsiteY32" fmla="*/ 5888512 h 6857999"/>
                <a:gd name="connsiteX33" fmla="*/ 928866 w 7294652"/>
                <a:gd name="connsiteY33" fmla="*/ 5793463 h 6857999"/>
                <a:gd name="connsiteX34" fmla="*/ 813708 w 7294652"/>
                <a:gd name="connsiteY34" fmla="*/ 5609556 h 6857999"/>
                <a:gd name="connsiteX35" fmla="*/ 574972 w 7294652"/>
                <a:gd name="connsiteY35" fmla="*/ 5231598 h 6857999"/>
                <a:gd name="connsiteX36" fmla="*/ 342424 w 7294652"/>
                <a:gd name="connsiteY36" fmla="*/ 4834048 h 6857999"/>
                <a:gd name="connsiteX37" fmla="*/ 237579 w 7294652"/>
                <a:gd name="connsiteY37" fmla="*/ 4623500 h 6857999"/>
                <a:gd name="connsiteX38" fmla="*/ 148373 w 7294652"/>
                <a:gd name="connsiteY38" fmla="*/ 4404356 h 6857999"/>
                <a:gd name="connsiteX39" fmla="*/ 79623 w 7294652"/>
                <a:gd name="connsiteY39" fmla="*/ 4175762 h 6857999"/>
                <a:gd name="connsiteX40" fmla="*/ 54185 w 7294652"/>
                <a:gd name="connsiteY40" fmla="*/ 4059229 h 6857999"/>
                <a:gd name="connsiteX41" fmla="*/ 43013 w 7294652"/>
                <a:gd name="connsiteY41" fmla="*/ 4000790 h 6857999"/>
                <a:gd name="connsiteX42" fmla="*/ 33734 w 7294652"/>
                <a:gd name="connsiteY42" fmla="*/ 3942180 h 6857999"/>
                <a:gd name="connsiteX43" fmla="*/ 45 w 7294652"/>
                <a:gd name="connsiteY43" fmla="*/ 3472097 h 6857999"/>
                <a:gd name="connsiteX44" fmla="*/ 95436 w 7294652"/>
                <a:gd name="connsiteY44" fmla="*/ 2557372 h 6857999"/>
                <a:gd name="connsiteX45" fmla="*/ 382126 w 7294652"/>
                <a:gd name="connsiteY45" fmla="*/ 1680799 h 6857999"/>
                <a:gd name="connsiteX46" fmla="*/ 1457043 w 7294652"/>
                <a:gd name="connsiteY46" fmla="*/ 192176 h 68579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</a:cxnLst>
              <a:rect l="l" t="t" r="r" b="b"/>
              <a:pathLst>
                <a:path w="7294652" h="6857999">
                  <a:moveTo>
                    <a:pt x="7294652" y="6063030"/>
                  </a:moveTo>
                  <a:lnTo>
                    <a:pt x="7294652" y="6857999"/>
                  </a:lnTo>
                  <a:lnTo>
                    <a:pt x="6248575" y="6857999"/>
                  </a:lnTo>
                  <a:lnTo>
                    <a:pt x="6477898" y="6700973"/>
                  </a:lnTo>
                  <a:cubicBezTo>
                    <a:pt x="6534790" y="6659378"/>
                    <a:pt x="6591336" y="6616237"/>
                    <a:pt x="6647884" y="6572752"/>
                  </a:cubicBezTo>
                  <a:cubicBezTo>
                    <a:pt x="6704432" y="6529268"/>
                    <a:pt x="6761151" y="6485095"/>
                    <a:pt x="6817698" y="6440235"/>
                  </a:cubicBezTo>
                  <a:lnTo>
                    <a:pt x="7161451" y="6165232"/>
                  </a:lnTo>
                  <a:close/>
                  <a:moveTo>
                    <a:pt x="1673436" y="0"/>
                  </a:moveTo>
                  <a:lnTo>
                    <a:pt x="2394951" y="0"/>
                  </a:lnTo>
                  <a:lnTo>
                    <a:pt x="2244659" y="100763"/>
                  </a:lnTo>
                  <a:cubicBezTo>
                    <a:pt x="2071051" y="224086"/>
                    <a:pt x="1903860" y="356975"/>
                    <a:pt x="1743903" y="498975"/>
                  </a:cubicBezTo>
                  <a:cubicBezTo>
                    <a:pt x="1533218" y="689638"/>
                    <a:pt x="1339146" y="897902"/>
                    <a:pt x="1163821" y="1121514"/>
                  </a:cubicBezTo>
                  <a:cubicBezTo>
                    <a:pt x="988284" y="1344764"/>
                    <a:pt x="834608" y="1584376"/>
                    <a:pt x="704911" y="1837036"/>
                  </a:cubicBezTo>
                  <a:cubicBezTo>
                    <a:pt x="573950" y="2089059"/>
                    <a:pt x="469577" y="2354041"/>
                    <a:pt x="393472" y="2627669"/>
                  </a:cubicBezTo>
                  <a:cubicBezTo>
                    <a:pt x="318269" y="2902842"/>
                    <a:pt x="280119" y="3186833"/>
                    <a:pt x="280032" y="3472097"/>
                  </a:cubicBezTo>
                  <a:cubicBezTo>
                    <a:pt x="280349" y="3610956"/>
                    <a:pt x="296380" y="3749334"/>
                    <a:pt x="327813" y="3884602"/>
                  </a:cubicBezTo>
                  <a:cubicBezTo>
                    <a:pt x="360878" y="4018046"/>
                    <a:pt x="408244" y="4147540"/>
                    <a:pt x="469096" y="4270809"/>
                  </a:cubicBezTo>
                  <a:cubicBezTo>
                    <a:pt x="499175" y="4332511"/>
                    <a:pt x="532347" y="4393012"/>
                    <a:pt x="567581" y="4452482"/>
                  </a:cubicBezTo>
                  <a:cubicBezTo>
                    <a:pt x="602815" y="4511953"/>
                    <a:pt x="641144" y="4570562"/>
                    <a:pt x="680677" y="4628484"/>
                  </a:cubicBezTo>
                  <a:cubicBezTo>
                    <a:pt x="760771" y="4743985"/>
                    <a:pt x="849802" y="4856048"/>
                    <a:pt x="941928" y="4968628"/>
                  </a:cubicBezTo>
                  <a:cubicBezTo>
                    <a:pt x="1034055" y="5081206"/>
                    <a:pt x="1130994" y="5193958"/>
                    <a:pt x="1224665" y="5311349"/>
                  </a:cubicBezTo>
                  <a:cubicBezTo>
                    <a:pt x="1271987" y="5369787"/>
                    <a:pt x="1318853" y="5429429"/>
                    <a:pt x="1365259" y="5490273"/>
                  </a:cubicBezTo>
                  <a:lnTo>
                    <a:pt x="1432808" y="5577931"/>
                  </a:lnTo>
                  <a:cubicBezTo>
                    <a:pt x="1454979" y="5605947"/>
                    <a:pt x="1476121" y="5634821"/>
                    <a:pt x="1498980" y="5662148"/>
                  </a:cubicBezTo>
                  <a:cubicBezTo>
                    <a:pt x="1676323" y="5880038"/>
                    <a:pt x="1866158" y="6087441"/>
                    <a:pt x="2067548" y="6283312"/>
                  </a:cubicBezTo>
                  <a:cubicBezTo>
                    <a:pt x="2166203" y="6379907"/>
                    <a:pt x="2266974" y="6473064"/>
                    <a:pt x="2369879" y="6562782"/>
                  </a:cubicBezTo>
                  <a:cubicBezTo>
                    <a:pt x="2473005" y="6652331"/>
                    <a:pt x="2577677" y="6738957"/>
                    <a:pt x="2686645" y="6820598"/>
                  </a:cubicBezTo>
                  <a:lnTo>
                    <a:pt x="2738907" y="6857999"/>
                  </a:lnTo>
                  <a:lnTo>
                    <a:pt x="1731787" y="6857999"/>
                  </a:lnTo>
                  <a:lnTo>
                    <a:pt x="1607949" y="6732770"/>
                  </a:lnTo>
                  <a:cubicBezTo>
                    <a:pt x="1501232" y="6617903"/>
                    <a:pt x="1401421" y="6496799"/>
                    <a:pt x="1309057" y="6370109"/>
                  </a:cubicBezTo>
                  <a:cubicBezTo>
                    <a:pt x="1217103" y="6244469"/>
                    <a:pt x="1129618" y="6116590"/>
                    <a:pt x="1048147" y="5986138"/>
                  </a:cubicBezTo>
                  <a:cubicBezTo>
                    <a:pt x="1027179" y="5953825"/>
                    <a:pt x="1007414" y="5920996"/>
                    <a:pt x="987131" y="5888512"/>
                  </a:cubicBezTo>
                  <a:lnTo>
                    <a:pt x="928866" y="5793463"/>
                  </a:lnTo>
                  <a:cubicBezTo>
                    <a:pt x="891568" y="5732276"/>
                    <a:pt x="852725" y="5671260"/>
                    <a:pt x="813708" y="5609556"/>
                  </a:cubicBezTo>
                  <a:lnTo>
                    <a:pt x="574972" y="5231598"/>
                  </a:lnTo>
                  <a:cubicBezTo>
                    <a:pt x="495221" y="5103551"/>
                    <a:pt x="416158" y="4971549"/>
                    <a:pt x="342424" y="4834048"/>
                  </a:cubicBezTo>
                  <a:cubicBezTo>
                    <a:pt x="305641" y="4765298"/>
                    <a:pt x="270236" y="4695343"/>
                    <a:pt x="237579" y="4623500"/>
                  </a:cubicBezTo>
                  <a:cubicBezTo>
                    <a:pt x="204922" y="4551655"/>
                    <a:pt x="175187" y="4478607"/>
                    <a:pt x="148373" y="4404356"/>
                  </a:cubicBezTo>
                  <a:cubicBezTo>
                    <a:pt x="121561" y="4330107"/>
                    <a:pt x="99046" y="4252934"/>
                    <a:pt x="79623" y="4175762"/>
                  </a:cubicBezTo>
                  <a:cubicBezTo>
                    <a:pt x="70514" y="4136916"/>
                    <a:pt x="61577" y="4098245"/>
                    <a:pt x="54185" y="4059229"/>
                  </a:cubicBezTo>
                  <a:lnTo>
                    <a:pt x="43013" y="4000790"/>
                  </a:lnTo>
                  <a:lnTo>
                    <a:pt x="33734" y="3942180"/>
                  </a:lnTo>
                  <a:cubicBezTo>
                    <a:pt x="10461" y="3786581"/>
                    <a:pt x="-801" y="3629416"/>
                    <a:pt x="45" y="3472097"/>
                  </a:cubicBezTo>
                  <a:cubicBezTo>
                    <a:pt x="863" y="3164748"/>
                    <a:pt x="32824" y="2858275"/>
                    <a:pt x="95436" y="2557372"/>
                  </a:cubicBezTo>
                  <a:cubicBezTo>
                    <a:pt x="157549" y="2255281"/>
                    <a:pt x="253728" y="1961216"/>
                    <a:pt x="382126" y="1680799"/>
                  </a:cubicBezTo>
                  <a:cubicBezTo>
                    <a:pt x="639940" y="1120482"/>
                    <a:pt x="1015492" y="619117"/>
                    <a:pt x="1457043" y="192176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id="{A77FC097-E4F2-4A45-82E8-3808FA553C0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900650" y="-5799"/>
              <a:ext cx="7291350" cy="6858000"/>
            </a:xfrm>
            <a:custGeom>
              <a:avLst/>
              <a:gdLst>
                <a:gd name="connsiteX0" fmla="*/ 7291350 w 7291350"/>
                <a:gd name="connsiteY0" fmla="*/ 5718699 h 6858000"/>
                <a:gd name="connsiteX1" fmla="*/ 7291350 w 7291350"/>
                <a:gd name="connsiteY1" fmla="*/ 6806115 h 6858000"/>
                <a:gd name="connsiteX2" fmla="*/ 7224124 w 7291350"/>
                <a:gd name="connsiteY2" fmla="*/ 6858000 h 6858000"/>
                <a:gd name="connsiteX3" fmla="*/ 5607142 w 7291350"/>
                <a:gd name="connsiteY3" fmla="*/ 6858000 h 6858000"/>
                <a:gd name="connsiteX4" fmla="*/ 5736072 w 7291350"/>
                <a:gd name="connsiteY4" fmla="*/ 6801170 h 6858000"/>
                <a:gd name="connsiteX5" fmla="*/ 6949826 w 7291350"/>
                <a:gd name="connsiteY5" fmla="*/ 5983707 h 6858000"/>
                <a:gd name="connsiteX6" fmla="*/ 7220703 w 7291350"/>
                <a:gd name="connsiteY6" fmla="*/ 5773675 h 6858000"/>
                <a:gd name="connsiteX7" fmla="*/ 7218419 w 7291350"/>
                <a:gd name="connsiteY7" fmla="*/ 0 h 6858000"/>
                <a:gd name="connsiteX8" fmla="*/ 7291350 w 7291350"/>
                <a:gd name="connsiteY8" fmla="*/ 0 h 6858000"/>
                <a:gd name="connsiteX9" fmla="*/ 7291350 w 7291350"/>
                <a:gd name="connsiteY9" fmla="*/ 50138 h 6858000"/>
                <a:gd name="connsiteX10" fmla="*/ 1797607 w 7291350"/>
                <a:gd name="connsiteY10" fmla="*/ 0 h 6858000"/>
                <a:gd name="connsiteX11" fmla="*/ 3385676 w 7291350"/>
                <a:gd name="connsiteY11" fmla="*/ 0 h 6858000"/>
                <a:gd name="connsiteX12" fmla="*/ 3360567 w 7291350"/>
                <a:gd name="connsiteY12" fmla="*/ 11552 h 6858000"/>
                <a:gd name="connsiteX13" fmla="*/ 2267395 w 7291350"/>
                <a:gd name="connsiteY13" fmla="*/ 725831 h 6858000"/>
                <a:gd name="connsiteX14" fmla="*/ 1234074 w 7291350"/>
                <a:gd name="connsiteY14" fmla="*/ 2007171 h 6858000"/>
                <a:gd name="connsiteX15" fmla="*/ 859383 w 7291350"/>
                <a:gd name="connsiteY15" fmla="*/ 3498372 h 6858000"/>
                <a:gd name="connsiteX16" fmla="*/ 1479513 w 7291350"/>
                <a:gd name="connsiteY16" fmla="*/ 4883182 h 6858000"/>
                <a:gd name="connsiteX17" fmla="*/ 1791985 w 7291350"/>
                <a:gd name="connsiteY17" fmla="*/ 5322671 h 6858000"/>
                <a:gd name="connsiteX18" fmla="*/ 3397295 w 7291350"/>
                <a:gd name="connsiteY18" fmla="*/ 6784567 h 6858000"/>
                <a:gd name="connsiteX19" fmla="*/ 3590446 w 7291350"/>
                <a:gd name="connsiteY19" fmla="*/ 6858000 h 6858000"/>
                <a:gd name="connsiteX20" fmla="*/ 1970757 w 7291350"/>
                <a:gd name="connsiteY20" fmla="*/ 6858000 h 6858000"/>
                <a:gd name="connsiteX21" fmla="*/ 1735872 w 7291350"/>
                <a:gd name="connsiteY21" fmla="*/ 6627685 h 6858000"/>
                <a:gd name="connsiteX22" fmla="*/ 1080932 w 7291350"/>
                <a:gd name="connsiteY22" fmla="*/ 5805127 h 6858000"/>
                <a:gd name="connsiteX23" fmla="*/ 0 w 7291350"/>
                <a:gd name="connsiteY23" fmla="*/ 3498372 h 6858000"/>
                <a:gd name="connsiteX24" fmla="*/ 1708174 w 7291350"/>
                <a:gd name="connsiteY24" fmla="*/ 73302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7291350" h="6858000">
                  <a:moveTo>
                    <a:pt x="7291350" y="5718699"/>
                  </a:moveTo>
                  <a:lnTo>
                    <a:pt x="7291350" y="6806115"/>
                  </a:lnTo>
                  <a:lnTo>
                    <a:pt x="7224124" y="6858000"/>
                  </a:lnTo>
                  <a:lnTo>
                    <a:pt x="5607142" y="6858000"/>
                  </a:lnTo>
                  <a:lnTo>
                    <a:pt x="5736072" y="6801170"/>
                  </a:lnTo>
                  <a:cubicBezTo>
                    <a:pt x="6122313" y="6616106"/>
                    <a:pt x="6503069" y="6332805"/>
                    <a:pt x="6949826" y="5983707"/>
                  </a:cubicBezTo>
                  <a:cubicBezTo>
                    <a:pt x="7041094" y="5912378"/>
                    <a:pt x="7132358" y="5842426"/>
                    <a:pt x="7220703" y="5773675"/>
                  </a:cubicBezTo>
                  <a:close/>
                  <a:moveTo>
                    <a:pt x="7218419" y="0"/>
                  </a:moveTo>
                  <a:lnTo>
                    <a:pt x="7291350" y="0"/>
                  </a:lnTo>
                  <a:lnTo>
                    <a:pt x="7291350" y="50138"/>
                  </a:lnTo>
                  <a:close/>
                  <a:moveTo>
                    <a:pt x="1797607" y="0"/>
                  </a:moveTo>
                  <a:lnTo>
                    <a:pt x="3385676" y="0"/>
                  </a:lnTo>
                  <a:lnTo>
                    <a:pt x="3360567" y="11552"/>
                  </a:lnTo>
                  <a:cubicBezTo>
                    <a:pt x="2968013" y="202286"/>
                    <a:pt x="2600620" y="442170"/>
                    <a:pt x="2267395" y="725831"/>
                  </a:cubicBezTo>
                  <a:cubicBezTo>
                    <a:pt x="1824986" y="1104820"/>
                    <a:pt x="1477279" y="1536057"/>
                    <a:pt x="1234074" y="2007171"/>
                  </a:cubicBezTo>
                  <a:cubicBezTo>
                    <a:pt x="985368" y="2488770"/>
                    <a:pt x="859383" y="2990476"/>
                    <a:pt x="859383" y="3498372"/>
                  </a:cubicBezTo>
                  <a:cubicBezTo>
                    <a:pt x="859383" y="4010222"/>
                    <a:pt x="1060651" y="4308942"/>
                    <a:pt x="1479513" y="4883182"/>
                  </a:cubicBezTo>
                  <a:cubicBezTo>
                    <a:pt x="1580577" y="5021714"/>
                    <a:pt x="1685078" y="5164888"/>
                    <a:pt x="1791985" y="5322671"/>
                  </a:cubicBezTo>
                  <a:cubicBezTo>
                    <a:pt x="2283419" y="6046950"/>
                    <a:pt x="2796809" y="6521439"/>
                    <a:pt x="3397295" y="6784567"/>
                  </a:cubicBezTo>
                  <a:lnTo>
                    <a:pt x="3590446" y="6858000"/>
                  </a:lnTo>
                  <a:lnTo>
                    <a:pt x="1970757" y="6858000"/>
                  </a:lnTo>
                  <a:lnTo>
                    <a:pt x="1735872" y="6627685"/>
                  </a:lnTo>
                  <a:cubicBezTo>
                    <a:pt x="1502484" y="6382823"/>
                    <a:pt x="1285774" y="6107254"/>
                    <a:pt x="1080932" y="5805127"/>
                  </a:cubicBezTo>
                  <a:cubicBezTo>
                    <a:pt x="556365" y="5032027"/>
                    <a:pt x="0" y="4501616"/>
                    <a:pt x="0" y="3498372"/>
                  </a:cubicBezTo>
                  <a:cubicBezTo>
                    <a:pt x="0" y="2160829"/>
                    <a:pt x="685186" y="949872"/>
                    <a:pt x="1708174" y="73302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D0DF88B0-FA8A-47F5-8EAC-1880B1A51BF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922894" y="-5799"/>
              <a:ext cx="7269107" cy="6858000"/>
            </a:xfrm>
            <a:custGeom>
              <a:avLst/>
              <a:gdLst>
                <a:gd name="connsiteX0" fmla="*/ 7269107 w 7269107"/>
                <a:gd name="connsiteY0" fmla="*/ 5518449 h 6858000"/>
                <a:gd name="connsiteX1" fmla="*/ 7269107 w 7269107"/>
                <a:gd name="connsiteY1" fmla="*/ 6823281 h 6858000"/>
                <a:gd name="connsiteX2" fmla="*/ 7224122 w 7269107"/>
                <a:gd name="connsiteY2" fmla="*/ 6858000 h 6858000"/>
                <a:gd name="connsiteX3" fmla="*/ 4927054 w 7269107"/>
                <a:gd name="connsiteY3" fmla="*/ 6858000 h 6858000"/>
                <a:gd name="connsiteX4" fmla="*/ 4982167 w 7269107"/>
                <a:gd name="connsiteY4" fmla="*/ 6852876 h 6858000"/>
                <a:gd name="connsiteX5" fmla="*/ 5743768 w 7269107"/>
                <a:gd name="connsiteY5" fmla="*/ 6606245 h 6858000"/>
                <a:gd name="connsiteX6" fmla="*/ 6843778 w 7269107"/>
                <a:gd name="connsiteY6" fmla="*/ 5848440 h 6858000"/>
                <a:gd name="connsiteX7" fmla="*/ 7115515 w 7269107"/>
                <a:gd name="connsiteY7" fmla="*/ 5637891 h 6858000"/>
                <a:gd name="connsiteX8" fmla="*/ 6870111 w 7269107"/>
                <a:gd name="connsiteY8" fmla="*/ 0 h 6858000"/>
                <a:gd name="connsiteX9" fmla="*/ 7269107 w 7269107"/>
                <a:gd name="connsiteY9" fmla="*/ 0 h 6858000"/>
                <a:gd name="connsiteX10" fmla="*/ 7269107 w 7269107"/>
                <a:gd name="connsiteY10" fmla="*/ 243137 h 6858000"/>
                <a:gd name="connsiteX11" fmla="*/ 7089989 w 7269107"/>
                <a:gd name="connsiteY11" fmla="*/ 119955 h 6858000"/>
                <a:gd name="connsiteX12" fmla="*/ 6952948 w 7269107"/>
                <a:gd name="connsiteY12" fmla="*/ 41521 h 6858000"/>
                <a:gd name="connsiteX13" fmla="*/ 1797606 w 7269107"/>
                <a:gd name="connsiteY13" fmla="*/ 0 h 6858000"/>
                <a:gd name="connsiteX14" fmla="*/ 3815328 w 7269107"/>
                <a:gd name="connsiteY14" fmla="*/ 0 h 6858000"/>
                <a:gd name="connsiteX15" fmla="*/ 3627371 w 7269107"/>
                <a:gd name="connsiteY15" fmla="*/ 77142 h 6858000"/>
                <a:gd name="connsiteX16" fmla="*/ 2379115 w 7269107"/>
                <a:gd name="connsiteY16" fmla="*/ 856285 h 6858000"/>
                <a:gd name="connsiteX17" fmla="*/ 1386699 w 7269107"/>
                <a:gd name="connsiteY17" fmla="*/ 2086062 h 6858000"/>
                <a:gd name="connsiteX18" fmla="*/ 1031258 w 7269107"/>
                <a:gd name="connsiteY18" fmla="*/ 3498372 h 6858000"/>
                <a:gd name="connsiteX19" fmla="*/ 1618904 w 7269107"/>
                <a:gd name="connsiteY19" fmla="*/ 4781604 h 6858000"/>
                <a:gd name="connsiteX20" fmla="*/ 1934812 w 7269107"/>
                <a:gd name="connsiteY20" fmla="*/ 5225904 h 6858000"/>
                <a:gd name="connsiteX21" fmla="*/ 3140010 w 7269107"/>
                <a:gd name="connsiteY21" fmla="*/ 6456196 h 6858000"/>
                <a:gd name="connsiteX22" fmla="*/ 4281662 w 7269107"/>
                <a:gd name="connsiteY22" fmla="*/ 6843305 h 6858000"/>
                <a:gd name="connsiteX23" fmla="*/ 4449058 w 7269107"/>
                <a:gd name="connsiteY23" fmla="*/ 6858000 h 6858000"/>
                <a:gd name="connsiteX24" fmla="*/ 1970756 w 7269107"/>
                <a:gd name="connsiteY24" fmla="*/ 6858000 h 6858000"/>
                <a:gd name="connsiteX25" fmla="*/ 1735871 w 7269107"/>
                <a:gd name="connsiteY25" fmla="*/ 6627685 h 6858000"/>
                <a:gd name="connsiteX26" fmla="*/ 1080930 w 7269107"/>
                <a:gd name="connsiteY26" fmla="*/ 5805127 h 6858000"/>
                <a:gd name="connsiteX27" fmla="*/ 0 w 7269107"/>
                <a:gd name="connsiteY27" fmla="*/ 3498372 h 6858000"/>
                <a:gd name="connsiteX28" fmla="*/ 1708172 w 7269107"/>
                <a:gd name="connsiteY28" fmla="*/ 73302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7269107" h="6858000">
                  <a:moveTo>
                    <a:pt x="7269107" y="5518449"/>
                  </a:moveTo>
                  <a:lnTo>
                    <a:pt x="7269107" y="6823281"/>
                  </a:lnTo>
                  <a:lnTo>
                    <a:pt x="7224122" y="6858000"/>
                  </a:lnTo>
                  <a:lnTo>
                    <a:pt x="4927054" y="6858000"/>
                  </a:lnTo>
                  <a:lnTo>
                    <a:pt x="4982167" y="6852876"/>
                  </a:lnTo>
                  <a:cubicBezTo>
                    <a:pt x="5236517" y="6821036"/>
                    <a:pt x="5483373" y="6740566"/>
                    <a:pt x="5743768" y="6606245"/>
                  </a:cubicBezTo>
                  <a:cubicBezTo>
                    <a:pt x="6099551" y="6422337"/>
                    <a:pt x="6452586" y="6154209"/>
                    <a:pt x="6843778" y="5848440"/>
                  </a:cubicBezTo>
                  <a:cubicBezTo>
                    <a:pt x="6935559" y="5776768"/>
                    <a:pt x="7026997" y="5706642"/>
                    <a:pt x="7115515" y="5637891"/>
                  </a:cubicBezTo>
                  <a:close/>
                  <a:moveTo>
                    <a:pt x="6870111" y="0"/>
                  </a:moveTo>
                  <a:lnTo>
                    <a:pt x="7269107" y="0"/>
                  </a:lnTo>
                  <a:lnTo>
                    <a:pt x="7269107" y="243137"/>
                  </a:lnTo>
                  <a:lnTo>
                    <a:pt x="7089989" y="119955"/>
                  </a:lnTo>
                  <a:cubicBezTo>
                    <a:pt x="7045081" y="92581"/>
                    <a:pt x="6999384" y="66425"/>
                    <a:pt x="6952948" y="41521"/>
                  </a:cubicBezTo>
                  <a:close/>
                  <a:moveTo>
                    <a:pt x="1797606" y="0"/>
                  </a:moveTo>
                  <a:lnTo>
                    <a:pt x="3815328" y="0"/>
                  </a:lnTo>
                  <a:lnTo>
                    <a:pt x="3627371" y="77142"/>
                  </a:lnTo>
                  <a:cubicBezTo>
                    <a:pt x="3175548" y="273822"/>
                    <a:pt x="2754868" y="536281"/>
                    <a:pt x="2379115" y="856285"/>
                  </a:cubicBezTo>
                  <a:cubicBezTo>
                    <a:pt x="1959736" y="1215679"/>
                    <a:pt x="1616497" y="1640901"/>
                    <a:pt x="1386699" y="2086062"/>
                  </a:cubicBezTo>
                  <a:cubicBezTo>
                    <a:pt x="1151572" y="2543083"/>
                    <a:pt x="1031258" y="3018150"/>
                    <a:pt x="1031258" y="3498372"/>
                  </a:cubicBezTo>
                  <a:cubicBezTo>
                    <a:pt x="1031258" y="3957455"/>
                    <a:pt x="1211213" y="4223692"/>
                    <a:pt x="1618904" y="4781604"/>
                  </a:cubicBezTo>
                  <a:cubicBezTo>
                    <a:pt x="1720826" y="4921339"/>
                    <a:pt x="1826186" y="5065887"/>
                    <a:pt x="1934812" y="5225904"/>
                  </a:cubicBezTo>
                  <a:cubicBezTo>
                    <a:pt x="2318957" y="5792064"/>
                    <a:pt x="2713069" y="6194600"/>
                    <a:pt x="3140010" y="6456196"/>
                  </a:cubicBezTo>
                  <a:cubicBezTo>
                    <a:pt x="3479423" y="6664512"/>
                    <a:pt x="3855769" y="6792387"/>
                    <a:pt x="4281662" y="6843305"/>
                  </a:cubicBezTo>
                  <a:lnTo>
                    <a:pt x="4449058" y="6858000"/>
                  </a:lnTo>
                  <a:lnTo>
                    <a:pt x="1970756" y="6858000"/>
                  </a:lnTo>
                  <a:lnTo>
                    <a:pt x="1735871" y="6627685"/>
                  </a:lnTo>
                  <a:cubicBezTo>
                    <a:pt x="1502482" y="6382823"/>
                    <a:pt x="1285773" y="6107254"/>
                    <a:pt x="1080930" y="5805127"/>
                  </a:cubicBezTo>
                  <a:cubicBezTo>
                    <a:pt x="556364" y="5032027"/>
                    <a:pt x="0" y="4501616"/>
                    <a:pt x="0" y="3498372"/>
                  </a:cubicBezTo>
                  <a:cubicBezTo>
                    <a:pt x="0" y="2160829"/>
                    <a:pt x="685185" y="949872"/>
                    <a:pt x="1708172" y="73302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5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F407C80-D238-434E-9B1F-5A0BDA8B5FE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632812" y="1032987"/>
            <a:ext cx="4919108" cy="4792027"/>
          </a:xfrm>
        </p:spPr>
        <p:txBody>
          <a:bodyPr anchor="ctr">
            <a:normAutofit/>
          </a:bodyPr>
          <a:lstStyle/>
          <a:p>
            <a:r>
              <a:rPr lang="en-US" sz="2000" dirty="0">
                <a:solidFill>
                  <a:schemeClr val="tx2"/>
                </a:solidFill>
              </a:rPr>
              <a:t>Type of Injuries</a:t>
            </a:r>
          </a:p>
          <a:p>
            <a:endParaRPr lang="en-US" sz="2000" dirty="0">
              <a:solidFill>
                <a:schemeClr val="tx2"/>
              </a:solidFill>
            </a:endParaRPr>
          </a:p>
          <a:p>
            <a:pPr lvl="1"/>
            <a:r>
              <a:rPr lang="en-US" sz="2000" dirty="0">
                <a:solidFill>
                  <a:schemeClr val="tx2"/>
                </a:solidFill>
              </a:rPr>
              <a:t>Non-Physical</a:t>
            </a:r>
          </a:p>
          <a:p>
            <a:pPr lvl="2"/>
            <a:r>
              <a:rPr lang="en-US" dirty="0">
                <a:solidFill>
                  <a:schemeClr val="tx2"/>
                </a:solidFill>
              </a:rPr>
              <a:t>Emotional trauma</a:t>
            </a:r>
          </a:p>
          <a:p>
            <a:pPr lvl="2"/>
            <a:r>
              <a:rPr lang="en-US" dirty="0">
                <a:solidFill>
                  <a:schemeClr val="tx2"/>
                </a:solidFill>
              </a:rPr>
              <a:t>Fear</a:t>
            </a:r>
          </a:p>
          <a:p>
            <a:pPr lvl="1"/>
            <a:r>
              <a:rPr lang="en-US" sz="2000" dirty="0">
                <a:solidFill>
                  <a:schemeClr val="tx2"/>
                </a:solidFill>
              </a:rPr>
              <a:t>Physical</a:t>
            </a:r>
          </a:p>
          <a:p>
            <a:pPr lvl="2"/>
            <a:r>
              <a:rPr lang="en-US" dirty="0">
                <a:solidFill>
                  <a:schemeClr val="tx2"/>
                </a:solidFill>
              </a:rPr>
              <a:t>Bruises, sprains</a:t>
            </a:r>
          </a:p>
          <a:p>
            <a:pPr lvl="2"/>
            <a:r>
              <a:rPr lang="en-US" dirty="0">
                <a:solidFill>
                  <a:schemeClr val="tx2"/>
                </a:solidFill>
              </a:rPr>
              <a:t>Brain injury/head </a:t>
            </a:r>
          </a:p>
          <a:p>
            <a:pPr lvl="2"/>
            <a:r>
              <a:rPr lang="en-US" dirty="0">
                <a:solidFill>
                  <a:schemeClr val="tx2"/>
                </a:solidFill>
              </a:rPr>
              <a:t>Fractures, Hip, arms, legs</a:t>
            </a:r>
          </a:p>
          <a:p>
            <a:pPr lvl="2"/>
            <a:r>
              <a:rPr lang="en-US" dirty="0">
                <a:solidFill>
                  <a:schemeClr val="tx2"/>
                </a:solidFill>
              </a:rPr>
              <a:t>Spinal injury</a:t>
            </a:r>
          </a:p>
          <a:p>
            <a:pPr lvl="2"/>
            <a:r>
              <a:rPr lang="en-US" dirty="0">
                <a:solidFill>
                  <a:schemeClr val="tx2"/>
                </a:solidFill>
              </a:rPr>
              <a:t>Death</a:t>
            </a:r>
          </a:p>
          <a:p>
            <a:pPr lvl="2"/>
            <a:endParaRPr lang="en-US" dirty="0">
              <a:solidFill>
                <a:schemeClr val="tx2"/>
              </a:solidFill>
            </a:endParaRPr>
          </a:p>
          <a:p>
            <a:pPr lvl="2"/>
            <a:r>
              <a:rPr lang="en-US" sz="1400" dirty="0">
                <a:solidFill>
                  <a:schemeClr val="tx2"/>
                </a:solidFill>
              </a:rPr>
              <a:t>Source: MT DPHHS, 2020</a:t>
            </a:r>
          </a:p>
        </p:txBody>
      </p:sp>
      <p:pic>
        <p:nvPicPr>
          <p:cNvPr id="15" name="Picture 14" descr="Logo, company name&#10;&#10;Description automatically generated">
            <a:extLst>
              <a:ext uri="{FF2B5EF4-FFF2-40B4-BE49-F238E27FC236}">
                <a16:creationId xmlns:a16="http://schemas.microsoft.com/office/drawing/2014/main" id="{CF6E4476-13F1-6F4B-84B7-6F45142991D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5175" y="3721071"/>
            <a:ext cx="956310" cy="95631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6758100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9" name="Rectangle 18">
            <a:extLst>
              <a:ext uri="{FF2B5EF4-FFF2-40B4-BE49-F238E27FC236}">
                <a16:creationId xmlns:a16="http://schemas.microsoft.com/office/drawing/2014/main" id="{889C5E17-24D0-4696-A3C5-A2261FB455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6929B58F-2358-44CC-ACE5-EF1BD3C6C8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5" y="0"/>
            <a:ext cx="12191695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80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6C55A20-CE80-6944-9719-50C05CE298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4672" y="1243013"/>
            <a:ext cx="3855720" cy="4371974"/>
          </a:xfrm>
        </p:spPr>
        <p:txBody>
          <a:bodyPr>
            <a:normAutofit/>
          </a:bodyPr>
          <a:lstStyle/>
          <a:p>
            <a:r>
              <a:rPr lang="en-US" sz="3600" dirty="0">
                <a:solidFill>
                  <a:schemeClr val="tx2"/>
                </a:solidFill>
              </a:rPr>
              <a:t>Fall Prevention</a:t>
            </a:r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09DA5303-A1AF-4830-806C-51FCD96188B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4897348" y="5285"/>
            <a:ext cx="7294653" cy="6858000"/>
            <a:chOff x="4897348" y="-5799"/>
            <a:chExt cx="7294653" cy="6858000"/>
          </a:xfrm>
        </p:grpSpPr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4FAAA8C8-4EB7-45F1-BF24-3EF0F4DC440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897348" y="-5798"/>
              <a:ext cx="7294652" cy="6857999"/>
            </a:xfrm>
            <a:custGeom>
              <a:avLst/>
              <a:gdLst>
                <a:gd name="connsiteX0" fmla="*/ 7294652 w 7294652"/>
                <a:gd name="connsiteY0" fmla="*/ 6063030 h 6857999"/>
                <a:gd name="connsiteX1" fmla="*/ 7294652 w 7294652"/>
                <a:gd name="connsiteY1" fmla="*/ 6857999 h 6857999"/>
                <a:gd name="connsiteX2" fmla="*/ 6248575 w 7294652"/>
                <a:gd name="connsiteY2" fmla="*/ 6857999 h 6857999"/>
                <a:gd name="connsiteX3" fmla="*/ 6477898 w 7294652"/>
                <a:gd name="connsiteY3" fmla="*/ 6700973 h 6857999"/>
                <a:gd name="connsiteX4" fmla="*/ 6647884 w 7294652"/>
                <a:gd name="connsiteY4" fmla="*/ 6572752 h 6857999"/>
                <a:gd name="connsiteX5" fmla="*/ 6817698 w 7294652"/>
                <a:gd name="connsiteY5" fmla="*/ 6440235 h 6857999"/>
                <a:gd name="connsiteX6" fmla="*/ 7161451 w 7294652"/>
                <a:gd name="connsiteY6" fmla="*/ 6165232 h 6857999"/>
                <a:gd name="connsiteX7" fmla="*/ 1673436 w 7294652"/>
                <a:gd name="connsiteY7" fmla="*/ 0 h 6857999"/>
                <a:gd name="connsiteX8" fmla="*/ 2394951 w 7294652"/>
                <a:gd name="connsiteY8" fmla="*/ 0 h 6857999"/>
                <a:gd name="connsiteX9" fmla="*/ 2244659 w 7294652"/>
                <a:gd name="connsiteY9" fmla="*/ 100763 h 6857999"/>
                <a:gd name="connsiteX10" fmla="*/ 1743903 w 7294652"/>
                <a:gd name="connsiteY10" fmla="*/ 498975 h 6857999"/>
                <a:gd name="connsiteX11" fmla="*/ 1163821 w 7294652"/>
                <a:gd name="connsiteY11" fmla="*/ 1121514 h 6857999"/>
                <a:gd name="connsiteX12" fmla="*/ 704911 w 7294652"/>
                <a:gd name="connsiteY12" fmla="*/ 1837036 h 6857999"/>
                <a:gd name="connsiteX13" fmla="*/ 393472 w 7294652"/>
                <a:gd name="connsiteY13" fmla="*/ 2627669 h 6857999"/>
                <a:gd name="connsiteX14" fmla="*/ 280032 w 7294652"/>
                <a:gd name="connsiteY14" fmla="*/ 3472097 h 6857999"/>
                <a:gd name="connsiteX15" fmla="*/ 327813 w 7294652"/>
                <a:gd name="connsiteY15" fmla="*/ 3884602 h 6857999"/>
                <a:gd name="connsiteX16" fmla="*/ 469096 w 7294652"/>
                <a:gd name="connsiteY16" fmla="*/ 4270809 h 6857999"/>
                <a:gd name="connsiteX17" fmla="*/ 567581 w 7294652"/>
                <a:gd name="connsiteY17" fmla="*/ 4452482 h 6857999"/>
                <a:gd name="connsiteX18" fmla="*/ 680677 w 7294652"/>
                <a:gd name="connsiteY18" fmla="*/ 4628484 h 6857999"/>
                <a:gd name="connsiteX19" fmla="*/ 941928 w 7294652"/>
                <a:gd name="connsiteY19" fmla="*/ 4968628 h 6857999"/>
                <a:gd name="connsiteX20" fmla="*/ 1224665 w 7294652"/>
                <a:gd name="connsiteY20" fmla="*/ 5311349 h 6857999"/>
                <a:gd name="connsiteX21" fmla="*/ 1365259 w 7294652"/>
                <a:gd name="connsiteY21" fmla="*/ 5490273 h 6857999"/>
                <a:gd name="connsiteX22" fmla="*/ 1432808 w 7294652"/>
                <a:gd name="connsiteY22" fmla="*/ 5577931 h 6857999"/>
                <a:gd name="connsiteX23" fmla="*/ 1498980 w 7294652"/>
                <a:gd name="connsiteY23" fmla="*/ 5662148 h 6857999"/>
                <a:gd name="connsiteX24" fmla="*/ 2067548 w 7294652"/>
                <a:gd name="connsiteY24" fmla="*/ 6283312 h 6857999"/>
                <a:gd name="connsiteX25" fmla="*/ 2369879 w 7294652"/>
                <a:gd name="connsiteY25" fmla="*/ 6562782 h 6857999"/>
                <a:gd name="connsiteX26" fmla="*/ 2686645 w 7294652"/>
                <a:gd name="connsiteY26" fmla="*/ 6820598 h 6857999"/>
                <a:gd name="connsiteX27" fmla="*/ 2738907 w 7294652"/>
                <a:gd name="connsiteY27" fmla="*/ 6857999 h 6857999"/>
                <a:gd name="connsiteX28" fmla="*/ 1731787 w 7294652"/>
                <a:gd name="connsiteY28" fmla="*/ 6857999 h 6857999"/>
                <a:gd name="connsiteX29" fmla="*/ 1607949 w 7294652"/>
                <a:gd name="connsiteY29" fmla="*/ 6732770 h 6857999"/>
                <a:gd name="connsiteX30" fmla="*/ 1309057 w 7294652"/>
                <a:gd name="connsiteY30" fmla="*/ 6370109 h 6857999"/>
                <a:gd name="connsiteX31" fmla="*/ 1048147 w 7294652"/>
                <a:gd name="connsiteY31" fmla="*/ 5986138 h 6857999"/>
                <a:gd name="connsiteX32" fmla="*/ 987131 w 7294652"/>
                <a:gd name="connsiteY32" fmla="*/ 5888512 h 6857999"/>
                <a:gd name="connsiteX33" fmla="*/ 928866 w 7294652"/>
                <a:gd name="connsiteY33" fmla="*/ 5793463 h 6857999"/>
                <a:gd name="connsiteX34" fmla="*/ 813708 w 7294652"/>
                <a:gd name="connsiteY34" fmla="*/ 5609556 h 6857999"/>
                <a:gd name="connsiteX35" fmla="*/ 574972 w 7294652"/>
                <a:gd name="connsiteY35" fmla="*/ 5231598 h 6857999"/>
                <a:gd name="connsiteX36" fmla="*/ 342424 w 7294652"/>
                <a:gd name="connsiteY36" fmla="*/ 4834048 h 6857999"/>
                <a:gd name="connsiteX37" fmla="*/ 237579 w 7294652"/>
                <a:gd name="connsiteY37" fmla="*/ 4623500 h 6857999"/>
                <a:gd name="connsiteX38" fmla="*/ 148373 w 7294652"/>
                <a:gd name="connsiteY38" fmla="*/ 4404356 h 6857999"/>
                <a:gd name="connsiteX39" fmla="*/ 79623 w 7294652"/>
                <a:gd name="connsiteY39" fmla="*/ 4175762 h 6857999"/>
                <a:gd name="connsiteX40" fmla="*/ 54185 w 7294652"/>
                <a:gd name="connsiteY40" fmla="*/ 4059229 h 6857999"/>
                <a:gd name="connsiteX41" fmla="*/ 43013 w 7294652"/>
                <a:gd name="connsiteY41" fmla="*/ 4000790 h 6857999"/>
                <a:gd name="connsiteX42" fmla="*/ 33734 w 7294652"/>
                <a:gd name="connsiteY42" fmla="*/ 3942180 h 6857999"/>
                <a:gd name="connsiteX43" fmla="*/ 45 w 7294652"/>
                <a:gd name="connsiteY43" fmla="*/ 3472097 h 6857999"/>
                <a:gd name="connsiteX44" fmla="*/ 95436 w 7294652"/>
                <a:gd name="connsiteY44" fmla="*/ 2557372 h 6857999"/>
                <a:gd name="connsiteX45" fmla="*/ 382126 w 7294652"/>
                <a:gd name="connsiteY45" fmla="*/ 1680799 h 6857999"/>
                <a:gd name="connsiteX46" fmla="*/ 1457043 w 7294652"/>
                <a:gd name="connsiteY46" fmla="*/ 192176 h 68579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</a:cxnLst>
              <a:rect l="l" t="t" r="r" b="b"/>
              <a:pathLst>
                <a:path w="7294652" h="6857999">
                  <a:moveTo>
                    <a:pt x="7294652" y="6063030"/>
                  </a:moveTo>
                  <a:lnTo>
                    <a:pt x="7294652" y="6857999"/>
                  </a:lnTo>
                  <a:lnTo>
                    <a:pt x="6248575" y="6857999"/>
                  </a:lnTo>
                  <a:lnTo>
                    <a:pt x="6477898" y="6700973"/>
                  </a:lnTo>
                  <a:cubicBezTo>
                    <a:pt x="6534790" y="6659378"/>
                    <a:pt x="6591336" y="6616237"/>
                    <a:pt x="6647884" y="6572752"/>
                  </a:cubicBezTo>
                  <a:cubicBezTo>
                    <a:pt x="6704432" y="6529268"/>
                    <a:pt x="6761151" y="6485095"/>
                    <a:pt x="6817698" y="6440235"/>
                  </a:cubicBezTo>
                  <a:lnTo>
                    <a:pt x="7161451" y="6165232"/>
                  </a:lnTo>
                  <a:close/>
                  <a:moveTo>
                    <a:pt x="1673436" y="0"/>
                  </a:moveTo>
                  <a:lnTo>
                    <a:pt x="2394951" y="0"/>
                  </a:lnTo>
                  <a:lnTo>
                    <a:pt x="2244659" y="100763"/>
                  </a:lnTo>
                  <a:cubicBezTo>
                    <a:pt x="2071051" y="224086"/>
                    <a:pt x="1903860" y="356975"/>
                    <a:pt x="1743903" y="498975"/>
                  </a:cubicBezTo>
                  <a:cubicBezTo>
                    <a:pt x="1533218" y="689638"/>
                    <a:pt x="1339146" y="897902"/>
                    <a:pt x="1163821" y="1121514"/>
                  </a:cubicBezTo>
                  <a:cubicBezTo>
                    <a:pt x="988284" y="1344764"/>
                    <a:pt x="834608" y="1584376"/>
                    <a:pt x="704911" y="1837036"/>
                  </a:cubicBezTo>
                  <a:cubicBezTo>
                    <a:pt x="573950" y="2089059"/>
                    <a:pt x="469577" y="2354041"/>
                    <a:pt x="393472" y="2627669"/>
                  </a:cubicBezTo>
                  <a:cubicBezTo>
                    <a:pt x="318269" y="2902842"/>
                    <a:pt x="280119" y="3186833"/>
                    <a:pt x="280032" y="3472097"/>
                  </a:cubicBezTo>
                  <a:cubicBezTo>
                    <a:pt x="280349" y="3610956"/>
                    <a:pt x="296380" y="3749334"/>
                    <a:pt x="327813" y="3884602"/>
                  </a:cubicBezTo>
                  <a:cubicBezTo>
                    <a:pt x="360878" y="4018046"/>
                    <a:pt x="408244" y="4147540"/>
                    <a:pt x="469096" y="4270809"/>
                  </a:cubicBezTo>
                  <a:cubicBezTo>
                    <a:pt x="499175" y="4332511"/>
                    <a:pt x="532347" y="4393012"/>
                    <a:pt x="567581" y="4452482"/>
                  </a:cubicBezTo>
                  <a:cubicBezTo>
                    <a:pt x="602815" y="4511953"/>
                    <a:pt x="641144" y="4570562"/>
                    <a:pt x="680677" y="4628484"/>
                  </a:cubicBezTo>
                  <a:cubicBezTo>
                    <a:pt x="760771" y="4743985"/>
                    <a:pt x="849802" y="4856048"/>
                    <a:pt x="941928" y="4968628"/>
                  </a:cubicBezTo>
                  <a:cubicBezTo>
                    <a:pt x="1034055" y="5081206"/>
                    <a:pt x="1130994" y="5193958"/>
                    <a:pt x="1224665" y="5311349"/>
                  </a:cubicBezTo>
                  <a:cubicBezTo>
                    <a:pt x="1271987" y="5369787"/>
                    <a:pt x="1318853" y="5429429"/>
                    <a:pt x="1365259" y="5490273"/>
                  </a:cubicBezTo>
                  <a:lnTo>
                    <a:pt x="1432808" y="5577931"/>
                  </a:lnTo>
                  <a:cubicBezTo>
                    <a:pt x="1454979" y="5605947"/>
                    <a:pt x="1476121" y="5634821"/>
                    <a:pt x="1498980" y="5662148"/>
                  </a:cubicBezTo>
                  <a:cubicBezTo>
                    <a:pt x="1676323" y="5880038"/>
                    <a:pt x="1866158" y="6087441"/>
                    <a:pt x="2067548" y="6283312"/>
                  </a:cubicBezTo>
                  <a:cubicBezTo>
                    <a:pt x="2166203" y="6379907"/>
                    <a:pt x="2266974" y="6473064"/>
                    <a:pt x="2369879" y="6562782"/>
                  </a:cubicBezTo>
                  <a:cubicBezTo>
                    <a:pt x="2473005" y="6652331"/>
                    <a:pt x="2577677" y="6738957"/>
                    <a:pt x="2686645" y="6820598"/>
                  </a:cubicBezTo>
                  <a:lnTo>
                    <a:pt x="2738907" y="6857999"/>
                  </a:lnTo>
                  <a:lnTo>
                    <a:pt x="1731787" y="6857999"/>
                  </a:lnTo>
                  <a:lnTo>
                    <a:pt x="1607949" y="6732770"/>
                  </a:lnTo>
                  <a:cubicBezTo>
                    <a:pt x="1501232" y="6617903"/>
                    <a:pt x="1401421" y="6496799"/>
                    <a:pt x="1309057" y="6370109"/>
                  </a:cubicBezTo>
                  <a:cubicBezTo>
                    <a:pt x="1217103" y="6244469"/>
                    <a:pt x="1129618" y="6116590"/>
                    <a:pt x="1048147" y="5986138"/>
                  </a:cubicBezTo>
                  <a:cubicBezTo>
                    <a:pt x="1027179" y="5953825"/>
                    <a:pt x="1007414" y="5920996"/>
                    <a:pt x="987131" y="5888512"/>
                  </a:cubicBezTo>
                  <a:lnTo>
                    <a:pt x="928866" y="5793463"/>
                  </a:lnTo>
                  <a:cubicBezTo>
                    <a:pt x="891568" y="5732276"/>
                    <a:pt x="852725" y="5671260"/>
                    <a:pt x="813708" y="5609556"/>
                  </a:cubicBezTo>
                  <a:lnTo>
                    <a:pt x="574972" y="5231598"/>
                  </a:lnTo>
                  <a:cubicBezTo>
                    <a:pt x="495221" y="5103551"/>
                    <a:pt x="416158" y="4971549"/>
                    <a:pt x="342424" y="4834048"/>
                  </a:cubicBezTo>
                  <a:cubicBezTo>
                    <a:pt x="305641" y="4765298"/>
                    <a:pt x="270236" y="4695343"/>
                    <a:pt x="237579" y="4623500"/>
                  </a:cubicBezTo>
                  <a:cubicBezTo>
                    <a:pt x="204922" y="4551655"/>
                    <a:pt x="175187" y="4478607"/>
                    <a:pt x="148373" y="4404356"/>
                  </a:cubicBezTo>
                  <a:cubicBezTo>
                    <a:pt x="121561" y="4330107"/>
                    <a:pt x="99046" y="4252934"/>
                    <a:pt x="79623" y="4175762"/>
                  </a:cubicBezTo>
                  <a:cubicBezTo>
                    <a:pt x="70514" y="4136916"/>
                    <a:pt x="61577" y="4098245"/>
                    <a:pt x="54185" y="4059229"/>
                  </a:cubicBezTo>
                  <a:lnTo>
                    <a:pt x="43013" y="4000790"/>
                  </a:lnTo>
                  <a:lnTo>
                    <a:pt x="33734" y="3942180"/>
                  </a:lnTo>
                  <a:cubicBezTo>
                    <a:pt x="10461" y="3786581"/>
                    <a:pt x="-801" y="3629416"/>
                    <a:pt x="45" y="3472097"/>
                  </a:cubicBezTo>
                  <a:cubicBezTo>
                    <a:pt x="863" y="3164748"/>
                    <a:pt x="32824" y="2858275"/>
                    <a:pt x="95436" y="2557372"/>
                  </a:cubicBezTo>
                  <a:cubicBezTo>
                    <a:pt x="157549" y="2255281"/>
                    <a:pt x="253728" y="1961216"/>
                    <a:pt x="382126" y="1680799"/>
                  </a:cubicBezTo>
                  <a:cubicBezTo>
                    <a:pt x="639940" y="1120482"/>
                    <a:pt x="1015492" y="619117"/>
                    <a:pt x="1457043" y="192176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id="{A77FC097-E4F2-4A45-82E8-3808FA553C0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900650" y="-5799"/>
              <a:ext cx="7291350" cy="6858000"/>
            </a:xfrm>
            <a:custGeom>
              <a:avLst/>
              <a:gdLst>
                <a:gd name="connsiteX0" fmla="*/ 7291350 w 7291350"/>
                <a:gd name="connsiteY0" fmla="*/ 5718699 h 6858000"/>
                <a:gd name="connsiteX1" fmla="*/ 7291350 w 7291350"/>
                <a:gd name="connsiteY1" fmla="*/ 6806115 h 6858000"/>
                <a:gd name="connsiteX2" fmla="*/ 7224124 w 7291350"/>
                <a:gd name="connsiteY2" fmla="*/ 6858000 h 6858000"/>
                <a:gd name="connsiteX3" fmla="*/ 5607142 w 7291350"/>
                <a:gd name="connsiteY3" fmla="*/ 6858000 h 6858000"/>
                <a:gd name="connsiteX4" fmla="*/ 5736072 w 7291350"/>
                <a:gd name="connsiteY4" fmla="*/ 6801170 h 6858000"/>
                <a:gd name="connsiteX5" fmla="*/ 6949826 w 7291350"/>
                <a:gd name="connsiteY5" fmla="*/ 5983707 h 6858000"/>
                <a:gd name="connsiteX6" fmla="*/ 7220703 w 7291350"/>
                <a:gd name="connsiteY6" fmla="*/ 5773675 h 6858000"/>
                <a:gd name="connsiteX7" fmla="*/ 7218419 w 7291350"/>
                <a:gd name="connsiteY7" fmla="*/ 0 h 6858000"/>
                <a:gd name="connsiteX8" fmla="*/ 7291350 w 7291350"/>
                <a:gd name="connsiteY8" fmla="*/ 0 h 6858000"/>
                <a:gd name="connsiteX9" fmla="*/ 7291350 w 7291350"/>
                <a:gd name="connsiteY9" fmla="*/ 50138 h 6858000"/>
                <a:gd name="connsiteX10" fmla="*/ 1797607 w 7291350"/>
                <a:gd name="connsiteY10" fmla="*/ 0 h 6858000"/>
                <a:gd name="connsiteX11" fmla="*/ 3385676 w 7291350"/>
                <a:gd name="connsiteY11" fmla="*/ 0 h 6858000"/>
                <a:gd name="connsiteX12" fmla="*/ 3360567 w 7291350"/>
                <a:gd name="connsiteY12" fmla="*/ 11552 h 6858000"/>
                <a:gd name="connsiteX13" fmla="*/ 2267395 w 7291350"/>
                <a:gd name="connsiteY13" fmla="*/ 725831 h 6858000"/>
                <a:gd name="connsiteX14" fmla="*/ 1234074 w 7291350"/>
                <a:gd name="connsiteY14" fmla="*/ 2007171 h 6858000"/>
                <a:gd name="connsiteX15" fmla="*/ 859383 w 7291350"/>
                <a:gd name="connsiteY15" fmla="*/ 3498372 h 6858000"/>
                <a:gd name="connsiteX16" fmla="*/ 1479513 w 7291350"/>
                <a:gd name="connsiteY16" fmla="*/ 4883182 h 6858000"/>
                <a:gd name="connsiteX17" fmla="*/ 1791985 w 7291350"/>
                <a:gd name="connsiteY17" fmla="*/ 5322671 h 6858000"/>
                <a:gd name="connsiteX18" fmla="*/ 3397295 w 7291350"/>
                <a:gd name="connsiteY18" fmla="*/ 6784567 h 6858000"/>
                <a:gd name="connsiteX19" fmla="*/ 3590446 w 7291350"/>
                <a:gd name="connsiteY19" fmla="*/ 6858000 h 6858000"/>
                <a:gd name="connsiteX20" fmla="*/ 1970757 w 7291350"/>
                <a:gd name="connsiteY20" fmla="*/ 6858000 h 6858000"/>
                <a:gd name="connsiteX21" fmla="*/ 1735872 w 7291350"/>
                <a:gd name="connsiteY21" fmla="*/ 6627685 h 6858000"/>
                <a:gd name="connsiteX22" fmla="*/ 1080932 w 7291350"/>
                <a:gd name="connsiteY22" fmla="*/ 5805127 h 6858000"/>
                <a:gd name="connsiteX23" fmla="*/ 0 w 7291350"/>
                <a:gd name="connsiteY23" fmla="*/ 3498372 h 6858000"/>
                <a:gd name="connsiteX24" fmla="*/ 1708174 w 7291350"/>
                <a:gd name="connsiteY24" fmla="*/ 73302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7291350" h="6858000">
                  <a:moveTo>
                    <a:pt x="7291350" y="5718699"/>
                  </a:moveTo>
                  <a:lnTo>
                    <a:pt x="7291350" y="6806115"/>
                  </a:lnTo>
                  <a:lnTo>
                    <a:pt x="7224124" y="6858000"/>
                  </a:lnTo>
                  <a:lnTo>
                    <a:pt x="5607142" y="6858000"/>
                  </a:lnTo>
                  <a:lnTo>
                    <a:pt x="5736072" y="6801170"/>
                  </a:lnTo>
                  <a:cubicBezTo>
                    <a:pt x="6122313" y="6616106"/>
                    <a:pt x="6503069" y="6332805"/>
                    <a:pt x="6949826" y="5983707"/>
                  </a:cubicBezTo>
                  <a:cubicBezTo>
                    <a:pt x="7041094" y="5912378"/>
                    <a:pt x="7132358" y="5842426"/>
                    <a:pt x="7220703" y="5773675"/>
                  </a:cubicBezTo>
                  <a:close/>
                  <a:moveTo>
                    <a:pt x="7218419" y="0"/>
                  </a:moveTo>
                  <a:lnTo>
                    <a:pt x="7291350" y="0"/>
                  </a:lnTo>
                  <a:lnTo>
                    <a:pt x="7291350" y="50138"/>
                  </a:lnTo>
                  <a:close/>
                  <a:moveTo>
                    <a:pt x="1797607" y="0"/>
                  </a:moveTo>
                  <a:lnTo>
                    <a:pt x="3385676" y="0"/>
                  </a:lnTo>
                  <a:lnTo>
                    <a:pt x="3360567" y="11552"/>
                  </a:lnTo>
                  <a:cubicBezTo>
                    <a:pt x="2968013" y="202286"/>
                    <a:pt x="2600620" y="442170"/>
                    <a:pt x="2267395" y="725831"/>
                  </a:cubicBezTo>
                  <a:cubicBezTo>
                    <a:pt x="1824986" y="1104820"/>
                    <a:pt x="1477279" y="1536057"/>
                    <a:pt x="1234074" y="2007171"/>
                  </a:cubicBezTo>
                  <a:cubicBezTo>
                    <a:pt x="985368" y="2488770"/>
                    <a:pt x="859383" y="2990476"/>
                    <a:pt x="859383" y="3498372"/>
                  </a:cubicBezTo>
                  <a:cubicBezTo>
                    <a:pt x="859383" y="4010222"/>
                    <a:pt x="1060651" y="4308942"/>
                    <a:pt x="1479513" y="4883182"/>
                  </a:cubicBezTo>
                  <a:cubicBezTo>
                    <a:pt x="1580577" y="5021714"/>
                    <a:pt x="1685078" y="5164888"/>
                    <a:pt x="1791985" y="5322671"/>
                  </a:cubicBezTo>
                  <a:cubicBezTo>
                    <a:pt x="2283419" y="6046950"/>
                    <a:pt x="2796809" y="6521439"/>
                    <a:pt x="3397295" y="6784567"/>
                  </a:cubicBezTo>
                  <a:lnTo>
                    <a:pt x="3590446" y="6858000"/>
                  </a:lnTo>
                  <a:lnTo>
                    <a:pt x="1970757" y="6858000"/>
                  </a:lnTo>
                  <a:lnTo>
                    <a:pt x="1735872" y="6627685"/>
                  </a:lnTo>
                  <a:cubicBezTo>
                    <a:pt x="1502484" y="6382823"/>
                    <a:pt x="1285774" y="6107254"/>
                    <a:pt x="1080932" y="5805127"/>
                  </a:cubicBezTo>
                  <a:cubicBezTo>
                    <a:pt x="556365" y="5032027"/>
                    <a:pt x="0" y="4501616"/>
                    <a:pt x="0" y="3498372"/>
                  </a:cubicBezTo>
                  <a:cubicBezTo>
                    <a:pt x="0" y="2160829"/>
                    <a:pt x="685186" y="949872"/>
                    <a:pt x="1708174" y="73302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D0DF88B0-FA8A-47F5-8EAC-1880B1A51BF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922894" y="-5799"/>
              <a:ext cx="7269107" cy="6858000"/>
            </a:xfrm>
            <a:custGeom>
              <a:avLst/>
              <a:gdLst>
                <a:gd name="connsiteX0" fmla="*/ 7269107 w 7269107"/>
                <a:gd name="connsiteY0" fmla="*/ 5518449 h 6858000"/>
                <a:gd name="connsiteX1" fmla="*/ 7269107 w 7269107"/>
                <a:gd name="connsiteY1" fmla="*/ 6823281 h 6858000"/>
                <a:gd name="connsiteX2" fmla="*/ 7224122 w 7269107"/>
                <a:gd name="connsiteY2" fmla="*/ 6858000 h 6858000"/>
                <a:gd name="connsiteX3" fmla="*/ 4927054 w 7269107"/>
                <a:gd name="connsiteY3" fmla="*/ 6858000 h 6858000"/>
                <a:gd name="connsiteX4" fmla="*/ 4982167 w 7269107"/>
                <a:gd name="connsiteY4" fmla="*/ 6852876 h 6858000"/>
                <a:gd name="connsiteX5" fmla="*/ 5743768 w 7269107"/>
                <a:gd name="connsiteY5" fmla="*/ 6606245 h 6858000"/>
                <a:gd name="connsiteX6" fmla="*/ 6843778 w 7269107"/>
                <a:gd name="connsiteY6" fmla="*/ 5848440 h 6858000"/>
                <a:gd name="connsiteX7" fmla="*/ 7115515 w 7269107"/>
                <a:gd name="connsiteY7" fmla="*/ 5637891 h 6858000"/>
                <a:gd name="connsiteX8" fmla="*/ 6870111 w 7269107"/>
                <a:gd name="connsiteY8" fmla="*/ 0 h 6858000"/>
                <a:gd name="connsiteX9" fmla="*/ 7269107 w 7269107"/>
                <a:gd name="connsiteY9" fmla="*/ 0 h 6858000"/>
                <a:gd name="connsiteX10" fmla="*/ 7269107 w 7269107"/>
                <a:gd name="connsiteY10" fmla="*/ 243137 h 6858000"/>
                <a:gd name="connsiteX11" fmla="*/ 7089989 w 7269107"/>
                <a:gd name="connsiteY11" fmla="*/ 119955 h 6858000"/>
                <a:gd name="connsiteX12" fmla="*/ 6952948 w 7269107"/>
                <a:gd name="connsiteY12" fmla="*/ 41521 h 6858000"/>
                <a:gd name="connsiteX13" fmla="*/ 1797606 w 7269107"/>
                <a:gd name="connsiteY13" fmla="*/ 0 h 6858000"/>
                <a:gd name="connsiteX14" fmla="*/ 3815328 w 7269107"/>
                <a:gd name="connsiteY14" fmla="*/ 0 h 6858000"/>
                <a:gd name="connsiteX15" fmla="*/ 3627371 w 7269107"/>
                <a:gd name="connsiteY15" fmla="*/ 77142 h 6858000"/>
                <a:gd name="connsiteX16" fmla="*/ 2379115 w 7269107"/>
                <a:gd name="connsiteY16" fmla="*/ 856285 h 6858000"/>
                <a:gd name="connsiteX17" fmla="*/ 1386699 w 7269107"/>
                <a:gd name="connsiteY17" fmla="*/ 2086062 h 6858000"/>
                <a:gd name="connsiteX18" fmla="*/ 1031258 w 7269107"/>
                <a:gd name="connsiteY18" fmla="*/ 3498372 h 6858000"/>
                <a:gd name="connsiteX19" fmla="*/ 1618904 w 7269107"/>
                <a:gd name="connsiteY19" fmla="*/ 4781604 h 6858000"/>
                <a:gd name="connsiteX20" fmla="*/ 1934812 w 7269107"/>
                <a:gd name="connsiteY20" fmla="*/ 5225904 h 6858000"/>
                <a:gd name="connsiteX21" fmla="*/ 3140010 w 7269107"/>
                <a:gd name="connsiteY21" fmla="*/ 6456196 h 6858000"/>
                <a:gd name="connsiteX22" fmla="*/ 4281662 w 7269107"/>
                <a:gd name="connsiteY22" fmla="*/ 6843305 h 6858000"/>
                <a:gd name="connsiteX23" fmla="*/ 4449058 w 7269107"/>
                <a:gd name="connsiteY23" fmla="*/ 6858000 h 6858000"/>
                <a:gd name="connsiteX24" fmla="*/ 1970756 w 7269107"/>
                <a:gd name="connsiteY24" fmla="*/ 6858000 h 6858000"/>
                <a:gd name="connsiteX25" fmla="*/ 1735871 w 7269107"/>
                <a:gd name="connsiteY25" fmla="*/ 6627685 h 6858000"/>
                <a:gd name="connsiteX26" fmla="*/ 1080930 w 7269107"/>
                <a:gd name="connsiteY26" fmla="*/ 5805127 h 6858000"/>
                <a:gd name="connsiteX27" fmla="*/ 0 w 7269107"/>
                <a:gd name="connsiteY27" fmla="*/ 3498372 h 6858000"/>
                <a:gd name="connsiteX28" fmla="*/ 1708172 w 7269107"/>
                <a:gd name="connsiteY28" fmla="*/ 73302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7269107" h="6858000">
                  <a:moveTo>
                    <a:pt x="7269107" y="5518449"/>
                  </a:moveTo>
                  <a:lnTo>
                    <a:pt x="7269107" y="6823281"/>
                  </a:lnTo>
                  <a:lnTo>
                    <a:pt x="7224122" y="6858000"/>
                  </a:lnTo>
                  <a:lnTo>
                    <a:pt x="4927054" y="6858000"/>
                  </a:lnTo>
                  <a:lnTo>
                    <a:pt x="4982167" y="6852876"/>
                  </a:lnTo>
                  <a:cubicBezTo>
                    <a:pt x="5236517" y="6821036"/>
                    <a:pt x="5483373" y="6740566"/>
                    <a:pt x="5743768" y="6606245"/>
                  </a:cubicBezTo>
                  <a:cubicBezTo>
                    <a:pt x="6099551" y="6422337"/>
                    <a:pt x="6452586" y="6154209"/>
                    <a:pt x="6843778" y="5848440"/>
                  </a:cubicBezTo>
                  <a:cubicBezTo>
                    <a:pt x="6935559" y="5776768"/>
                    <a:pt x="7026997" y="5706642"/>
                    <a:pt x="7115515" y="5637891"/>
                  </a:cubicBezTo>
                  <a:close/>
                  <a:moveTo>
                    <a:pt x="6870111" y="0"/>
                  </a:moveTo>
                  <a:lnTo>
                    <a:pt x="7269107" y="0"/>
                  </a:lnTo>
                  <a:lnTo>
                    <a:pt x="7269107" y="243137"/>
                  </a:lnTo>
                  <a:lnTo>
                    <a:pt x="7089989" y="119955"/>
                  </a:lnTo>
                  <a:cubicBezTo>
                    <a:pt x="7045081" y="92581"/>
                    <a:pt x="6999384" y="66425"/>
                    <a:pt x="6952948" y="41521"/>
                  </a:cubicBezTo>
                  <a:close/>
                  <a:moveTo>
                    <a:pt x="1797606" y="0"/>
                  </a:moveTo>
                  <a:lnTo>
                    <a:pt x="3815328" y="0"/>
                  </a:lnTo>
                  <a:lnTo>
                    <a:pt x="3627371" y="77142"/>
                  </a:lnTo>
                  <a:cubicBezTo>
                    <a:pt x="3175548" y="273822"/>
                    <a:pt x="2754868" y="536281"/>
                    <a:pt x="2379115" y="856285"/>
                  </a:cubicBezTo>
                  <a:cubicBezTo>
                    <a:pt x="1959736" y="1215679"/>
                    <a:pt x="1616497" y="1640901"/>
                    <a:pt x="1386699" y="2086062"/>
                  </a:cubicBezTo>
                  <a:cubicBezTo>
                    <a:pt x="1151572" y="2543083"/>
                    <a:pt x="1031258" y="3018150"/>
                    <a:pt x="1031258" y="3498372"/>
                  </a:cubicBezTo>
                  <a:cubicBezTo>
                    <a:pt x="1031258" y="3957455"/>
                    <a:pt x="1211213" y="4223692"/>
                    <a:pt x="1618904" y="4781604"/>
                  </a:cubicBezTo>
                  <a:cubicBezTo>
                    <a:pt x="1720826" y="4921339"/>
                    <a:pt x="1826186" y="5065887"/>
                    <a:pt x="1934812" y="5225904"/>
                  </a:cubicBezTo>
                  <a:cubicBezTo>
                    <a:pt x="2318957" y="5792064"/>
                    <a:pt x="2713069" y="6194600"/>
                    <a:pt x="3140010" y="6456196"/>
                  </a:cubicBezTo>
                  <a:cubicBezTo>
                    <a:pt x="3479423" y="6664512"/>
                    <a:pt x="3855769" y="6792387"/>
                    <a:pt x="4281662" y="6843305"/>
                  </a:cubicBezTo>
                  <a:lnTo>
                    <a:pt x="4449058" y="6858000"/>
                  </a:lnTo>
                  <a:lnTo>
                    <a:pt x="1970756" y="6858000"/>
                  </a:lnTo>
                  <a:lnTo>
                    <a:pt x="1735871" y="6627685"/>
                  </a:lnTo>
                  <a:cubicBezTo>
                    <a:pt x="1502482" y="6382823"/>
                    <a:pt x="1285773" y="6107254"/>
                    <a:pt x="1080930" y="5805127"/>
                  </a:cubicBezTo>
                  <a:cubicBezTo>
                    <a:pt x="556364" y="5032027"/>
                    <a:pt x="0" y="4501616"/>
                    <a:pt x="0" y="3498372"/>
                  </a:cubicBezTo>
                  <a:cubicBezTo>
                    <a:pt x="0" y="2160829"/>
                    <a:pt x="685185" y="949872"/>
                    <a:pt x="1708172" y="73302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5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33B6DE0-F9F0-C749-9CC9-AD5161C8770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632812" y="1032987"/>
            <a:ext cx="4919108" cy="4792027"/>
          </a:xfrm>
        </p:spPr>
        <p:txBody>
          <a:bodyPr anchor="ctr">
            <a:normAutofit/>
          </a:bodyPr>
          <a:lstStyle/>
          <a:p>
            <a:r>
              <a:rPr lang="en-US" sz="2000" dirty="0">
                <a:solidFill>
                  <a:schemeClr val="tx2"/>
                </a:solidFill>
              </a:rPr>
              <a:t>Falling is not normal aging</a:t>
            </a:r>
          </a:p>
          <a:p>
            <a:endParaRPr lang="en-US" sz="2000" dirty="0">
              <a:solidFill>
                <a:schemeClr val="tx2"/>
              </a:solidFill>
            </a:endParaRPr>
          </a:p>
          <a:p>
            <a:r>
              <a:rPr lang="en-US" sz="2000" dirty="0">
                <a:solidFill>
                  <a:schemeClr val="tx2"/>
                </a:solidFill>
              </a:rPr>
              <a:t>Risk Factors for falling</a:t>
            </a:r>
          </a:p>
          <a:p>
            <a:pPr lvl="1"/>
            <a:r>
              <a:rPr lang="en-US" sz="2000" dirty="0">
                <a:solidFill>
                  <a:schemeClr val="tx2"/>
                </a:solidFill>
              </a:rPr>
              <a:t>Lack of physical activity</a:t>
            </a:r>
          </a:p>
          <a:p>
            <a:pPr lvl="1"/>
            <a:r>
              <a:rPr lang="en-US" sz="2000" dirty="0">
                <a:solidFill>
                  <a:schemeClr val="tx2"/>
                </a:solidFill>
              </a:rPr>
              <a:t>Disability due to illness/disease</a:t>
            </a:r>
            <a:endParaRPr lang="en-US" sz="1600" dirty="0">
              <a:solidFill>
                <a:schemeClr val="tx2"/>
              </a:solidFill>
            </a:endParaRPr>
          </a:p>
          <a:p>
            <a:pPr lvl="1"/>
            <a:r>
              <a:rPr lang="en-US" sz="2000" dirty="0">
                <a:solidFill>
                  <a:schemeClr val="tx2"/>
                </a:solidFill>
              </a:rPr>
              <a:t>Vision or hearing loss</a:t>
            </a:r>
          </a:p>
          <a:p>
            <a:pPr lvl="1"/>
            <a:r>
              <a:rPr lang="en-US" sz="2000" dirty="0">
                <a:solidFill>
                  <a:schemeClr val="tx2"/>
                </a:solidFill>
              </a:rPr>
              <a:t>Medication</a:t>
            </a:r>
          </a:p>
          <a:p>
            <a:pPr lvl="1"/>
            <a:r>
              <a:rPr lang="en-US" sz="2000" dirty="0">
                <a:solidFill>
                  <a:schemeClr val="tx2"/>
                </a:solidFill>
              </a:rPr>
              <a:t>Physical Environment</a:t>
            </a:r>
          </a:p>
          <a:p>
            <a:pPr marL="457200" lvl="1" indent="0">
              <a:buNone/>
            </a:pPr>
            <a:endParaRPr lang="en-US" sz="2000" dirty="0">
              <a:solidFill>
                <a:schemeClr val="tx2"/>
              </a:solidFill>
            </a:endParaRPr>
          </a:p>
          <a:p>
            <a:pPr marL="457200" lvl="1" indent="0">
              <a:buNone/>
            </a:pPr>
            <a:endParaRPr lang="en-US" sz="2000" dirty="0">
              <a:solidFill>
                <a:schemeClr val="tx2"/>
              </a:solidFill>
            </a:endParaRPr>
          </a:p>
          <a:p>
            <a:pPr marL="457200" lvl="1" indent="0">
              <a:buNone/>
            </a:pPr>
            <a:endParaRPr lang="en-US" sz="2000" dirty="0">
              <a:solidFill>
                <a:schemeClr val="tx2"/>
              </a:solidFill>
            </a:endParaRPr>
          </a:p>
          <a:p>
            <a:pPr marL="457200" lvl="1" indent="0">
              <a:buNone/>
            </a:pPr>
            <a:r>
              <a:rPr lang="en-US" sz="1200" dirty="0">
                <a:solidFill>
                  <a:schemeClr val="tx2"/>
                </a:solidFill>
              </a:rPr>
              <a:t>Source: AARP, 2020</a:t>
            </a:r>
          </a:p>
        </p:txBody>
      </p:sp>
      <p:pic>
        <p:nvPicPr>
          <p:cNvPr id="15" name="Picture 14" descr="Logo, company name&#10;&#10;Description automatically generated">
            <a:extLst>
              <a:ext uri="{FF2B5EF4-FFF2-40B4-BE49-F238E27FC236}">
                <a16:creationId xmlns:a16="http://schemas.microsoft.com/office/drawing/2014/main" id="{836B006A-D635-114B-A8D0-6650B050803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3058" y="3722370"/>
            <a:ext cx="956310" cy="95631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2907906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21852</TotalTime>
  <Words>1083</Words>
  <Application>Microsoft Macintosh PowerPoint</Application>
  <PresentationFormat>Widescreen</PresentationFormat>
  <Paragraphs>209</Paragraphs>
  <Slides>24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8" baseType="lpstr">
      <vt:lpstr>Arial</vt:lpstr>
      <vt:lpstr>Calibri</vt:lpstr>
      <vt:lpstr>Calibri Light</vt:lpstr>
      <vt:lpstr>Office Theme</vt:lpstr>
      <vt:lpstr>How to stay in my home as I Age </vt:lpstr>
      <vt:lpstr>Aging in Place</vt:lpstr>
      <vt:lpstr>What factors displace older adults?</vt:lpstr>
      <vt:lpstr>Aging In Place </vt:lpstr>
      <vt:lpstr>Aging In Place </vt:lpstr>
      <vt:lpstr>Fall Prevention</vt:lpstr>
      <vt:lpstr>How many times have you fallen?</vt:lpstr>
      <vt:lpstr>Fall Prevention</vt:lpstr>
      <vt:lpstr>Fall Prevention</vt:lpstr>
      <vt:lpstr>Fall Prevention</vt:lpstr>
      <vt:lpstr>Prioritize Your Health</vt:lpstr>
      <vt:lpstr>Annual Vision/Hearing Exams</vt:lpstr>
      <vt:lpstr>Annual Physical/Review of Medications</vt:lpstr>
      <vt:lpstr>Where?</vt:lpstr>
      <vt:lpstr>Home Safety Evaluation</vt:lpstr>
      <vt:lpstr>Where do I start?</vt:lpstr>
      <vt:lpstr>MSU- Extension Aging in Place Initiative</vt:lpstr>
      <vt:lpstr>Aging In     Place</vt:lpstr>
      <vt:lpstr>Complete a Home Safety Check</vt:lpstr>
      <vt:lpstr>Prioritize Your Health</vt:lpstr>
      <vt:lpstr>Create a Plan For Care</vt:lpstr>
      <vt:lpstr>Create a Plan for Transportation</vt:lpstr>
      <vt:lpstr>Befriend Technology</vt:lpstr>
      <vt:lpstr>Thank You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How to stay in my home  as I Age </dc:title>
  <dc:creator>Dan Koltz</dc:creator>
  <cp:lastModifiedBy>Dan Koltz</cp:lastModifiedBy>
  <cp:revision>2</cp:revision>
  <dcterms:created xsi:type="dcterms:W3CDTF">2021-10-11T14:56:45Z</dcterms:created>
  <dcterms:modified xsi:type="dcterms:W3CDTF">2021-10-27T16:57:14Z</dcterms:modified>
</cp:coreProperties>
</file>