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34"/>
    <p:restoredTop sz="94678"/>
  </p:normalViewPr>
  <p:slideViewPr>
    <p:cSldViewPr snapToGrid="0">
      <p:cViewPr varScale="1">
        <p:scale>
          <a:sx n="125" d="100"/>
          <a:sy n="125" d="100"/>
        </p:scale>
        <p:origin x="2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78FEC-8042-F6EF-CA44-42BE07E97A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CC5716-1587-01D5-6239-C02E680E48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5183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90A7E-7EF0-95AB-EE52-AB06F16A1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96494B-2440-38E7-682F-EF7D294417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08293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18F15-5769-9716-A28A-5FDE19839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581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F4F5DC-A28E-58FF-FA0D-F0C132B8E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70554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3498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5206B-6DFF-5CC4-CF14-C6D32B9AA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4969DB-9B55-CDD5-B527-43E67B486E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1890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0F6DA3-62E6-7A3F-A631-728D6ED3E0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1890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70830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A579E-1E36-2514-192D-9ED478916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6C9FCC-44A4-7FA3-BED0-11EBB5794B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1541D8-135C-6B7B-7803-BF45838F8E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51980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8E1DE8-F743-D4C5-85EF-50A46FB59E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7F0EBA-D4DE-DEE1-BEE6-99FBEF77AC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51980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73029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031BB-43CB-BFD4-095E-0E429048B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25659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4833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AF031-E5A1-965E-62DB-2EE98B2CF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2BC18A-0215-813A-A902-D73F55489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2A77C2-1E34-B64E-8873-A853B478D2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6279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DC031-C56F-ACD0-BD9E-AEC4D9F16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3E59D8-5D45-AA03-E085-B332A70D91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35756E-191F-6880-72D9-2C0C6713C1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1493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D58761-1C4C-E674-0D9D-BB379EA18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1F5765-D759-C664-32DB-298302334B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1890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96654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C40A7-D4D1-BA6C-B0A7-76DEC5C867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329232-833E-9D0B-6CDB-889F43D739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630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MRJCON Template Blue Background " id="{55A51A2E-54BD-2447-B9C0-7E932154B3E6}" vid="{22C0E336-0B59-C74F-B1F3-6694A8E6E60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Foley, Daniel</dc:creator>
  <cp:lastModifiedBy>Foley, Daniel</cp:lastModifiedBy>
  <cp:revision>1</cp:revision>
  <dcterms:created xsi:type="dcterms:W3CDTF">2026-08-03T23:13:09Z</dcterms:created>
  <dcterms:modified xsi:type="dcterms:W3CDTF">2026-08-03T23:16:49Z</dcterms:modified>
</cp:coreProperties>
</file>