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3"/>
    <p:restoredTop sz="94693"/>
  </p:normalViewPr>
  <p:slideViewPr>
    <p:cSldViewPr snapToGrid="0">
      <p:cViewPr varScale="1">
        <p:scale>
          <a:sx n="118" d="100"/>
          <a:sy n="118" d="100"/>
        </p:scale>
        <p:origin x="5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D76DD-00C2-BAAD-4800-5C7F7AB28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CC9C6F-5783-C94A-0765-8CFBE214FD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6750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3A4BB-D318-FA32-910A-183BB4FA8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BDCC0-DD08-D1F9-E4D4-64B0C6A00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12280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60A2F-D684-D1A8-9821-CD65C9121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295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351F2-0681-D18A-56E4-3B679170A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16892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5902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3F8C0-DBA0-C7C6-19C3-034610DE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DB12F-A49B-9741-212C-FB44AAE169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1889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043938-1655-3FA3-2A4C-2E80C5813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1889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6296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7AFDF-030D-BE87-7790-64A203323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F17D8-9025-6395-C8B9-0A79CB4E7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5A60A-D89F-BA4D-75C5-9CD184139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306309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1EC7E7-4AEA-E5B0-8822-EC1EEE3106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5F49B3-7CE9-257D-4D31-E9A7ED51F0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85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90762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63B5-B21B-0923-B591-8575D533A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4087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1770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71EB0-40DF-CE55-14FF-B20C7D71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9BCE5-CB48-A897-2081-748D48033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004704-C504-B01E-DE05-98F9AED20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2959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C875B-0647-D21B-9685-45F83C1DE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ABD22E-0F8A-2AD9-EE0F-54746E71C1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C8718D-AD97-69D0-714A-29575C9AE1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3094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22CE0-D7FF-B71D-40A5-6ACF9DA99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0E3133-3B2E-9957-52F9-2699090CB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149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4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F53B5-B097-60AF-426E-B6B6984680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898ACB-50B0-9E54-5CDD-C26D5178CC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866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RJCON Template White Background" id="{AB563231-25CA-4D45-8982-7958DE95EEE2}" vid="{889BF11D-D7ED-4B4A-BCDA-F704C093197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Foley, Daniel</dc:creator>
  <cp:lastModifiedBy>Foley, Daniel</cp:lastModifiedBy>
  <cp:revision>1</cp:revision>
  <dcterms:created xsi:type="dcterms:W3CDTF">2026-08-03T22:43:23Z</dcterms:created>
  <dcterms:modified xsi:type="dcterms:W3CDTF">2026-08-03T23:11:59Z</dcterms:modified>
</cp:coreProperties>
</file>