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6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1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7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2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4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1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9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7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8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9634C-365A-9845-9775-8941B6FBB9ED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SU-ppt-2013-medium blue-final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06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Page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82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55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7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Problem Statement and Significance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33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3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404614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/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23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6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055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Acknowledgements (people/funding)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63320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B11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23</Words>
  <Application>Microsoft Office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1_Custom Design</vt:lpstr>
      <vt:lpstr>Title Page</vt:lpstr>
      <vt:lpstr>Introduction</vt:lpstr>
      <vt:lpstr>Problem Statement and Significance</vt:lpstr>
      <vt:lpstr>Methodology</vt:lpstr>
      <vt:lpstr>Results</vt:lpstr>
      <vt:lpstr>Discussion / Implications</vt:lpstr>
      <vt:lpstr>Limitations</vt:lpstr>
      <vt:lpstr>Conclusion</vt:lpstr>
      <vt:lpstr>Acknowledgements (people/funding)</vt:lpstr>
      <vt:lpstr>Questions</vt:lpstr>
    </vt:vector>
  </TitlesOfParts>
  <Company>Montana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Lambert</dc:creator>
  <cp:lastModifiedBy>Myers-Clack, Susan</cp:lastModifiedBy>
  <cp:revision>8</cp:revision>
  <dcterms:created xsi:type="dcterms:W3CDTF">2012-04-26T20:02:36Z</dcterms:created>
  <dcterms:modified xsi:type="dcterms:W3CDTF">2017-11-30T22:27:50Z</dcterms:modified>
</cp:coreProperties>
</file>